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7D67CC-1E1D-4FBC-8BB5-38EAA5968A93}" v="1" dt="2023-08-13T06:08:09.7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57D67CC-1E1D-4FBC-8BB5-38EAA5968A93}"/>
    <pc:docChg chg="custSel modSld">
      <pc:chgData name="Narelle Wheaton" userId="6e1b2b30-480e-4f91-806b-6735d5b9e446" providerId="ADAL" clId="{C57D67CC-1E1D-4FBC-8BB5-38EAA5968A93}" dt="2023-08-13T06:08:13.339" v="26" actId="1076"/>
      <pc:docMkLst>
        <pc:docMk/>
      </pc:docMkLst>
      <pc:sldChg chg="modSp mod">
        <pc:chgData name="Narelle Wheaton" userId="6e1b2b30-480e-4f91-806b-6735d5b9e446" providerId="ADAL" clId="{C57D67CC-1E1D-4FBC-8BB5-38EAA5968A93}" dt="2023-08-13T06:07:56.099" v="22" actId="1076"/>
        <pc:sldMkLst>
          <pc:docMk/>
          <pc:sldMk cId="3996106428" sldId="256"/>
        </pc:sldMkLst>
        <pc:spChg chg="mod">
          <ac:chgData name="Narelle Wheaton" userId="6e1b2b30-480e-4f91-806b-6735d5b9e446" providerId="ADAL" clId="{C57D67CC-1E1D-4FBC-8BB5-38EAA5968A93}" dt="2023-08-13T06:07:56.099" v="22" actId="1076"/>
          <ac:spMkLst>
            <pc:docMk/>
            <pc:sldMk cId="3996106428" sldId="256"/>
            <ac:spMk id="3" creationId="{FD434B67-4626-43D4-ACE6-FE1296E2A5C4}"/>
          </ac:spMkLst>
        </pc:spChg>
      </pc:sldChg>
      <pc:sldChg chg="modSp mod">
        <pc:chgData name="Narelle Wheaton" userId="6e1b2b30-480e-4f91-806b-6735d5b9e446" providerId="ADAL" clId="{C57D67CC-1E1D-4FBC-8BB5-38EAA5968A93}" dt="2023-08-13T06:08:04.368" v="23" actId="1076"/>
        <pc:sldMkLst>
          <pc:docMk/>
          <pc:sldMk cId="3047368435" sldId="257"/>
        </pc:sldMkLst>
        <pc:spChg chg="mod">
          <ac:chgData name="Narelle Wheaton" userId="6e1b2b30-480e-4f91-806b-6735d5b9e446" providerId="ADAL" clId="{C57D67CC-1E1D-4FBC-8BB5-38EAA5968A93}" dt="2023-08-13T06:08:04.368" v="23" actId="1076"/>
          <ac:spMkLst>
            <pc:docMk/>
            <pc:sldMk cId="3047368435" sldId="257"/>
            <ac:spMk id="3" creationId="{FD434B67-4626-43D4-ACE6-FE1296E2A5C4}"/>
          </ac:spMkLst>
        </pc:spChg>
      </pc:sldChg>
      <pc:sldChg chg="delSp mod">
        <pc:chgData name="Narelle Wheaton" userId="6e1b2b30-480e-4f91-806b-6735d5b9e446" providerId="ADAL" clId="{C57D67CC-1E1D-4FBC-8BB5-38EAA5968A93}" dt="2023-08-13T06:08:07.965" v="24" actId="21"/>
        <pc:sldMkLst>
          <pc:docMk/>
          <pc:sldMk cId="2049438384" sldId="259"/>
        </pc:sldMkLst>
        <pc:spChg chg="del">
          <ac:chgData name="Narelle Wheaton" userId="6e1b2b30-480e-4f91-806b-6735d5b9e446" providerId="ADAL" clId="{C57D67CC-1E1D-4FBC-8BB5-38EAA5968A93}" dt="2023-08-13T06:08:07.965" v="24" actId="21"/>
          <ac:spMkLst>
            <pc:docMk/>
            <pc:sldMk cId="2049438384" sldId="259"/>
            <ac:spMk id="4" creationId="{2163D651-E04C-4035-8716-756C88BE2501}"/>
          </ac:spMkLst>
        </pc:spChg>
      </pc:sldChg>
      <pc:sldChg chg="addSp modSp mod">
        <pc:chgData name="Narelle Wheaton" userId="6e1b2b30-480e-4f91-806b-6735d5b9e446" providerId="ADAL" clId="{C57D67CC-1E1D-4FBC-8BB5-38EAA5968A93}" dt="2023-08-13T06:08:13.339" v="26" actId="1076"/>
        <pc:sldMkLst>
          <pc:docMk/>
          <pc:sldMk cId="1214933515" sldId="261"/>
        </pc:sldMkLst>
        <pc:spChg chg="add mod">
          <ac:chgData name="Narelle Wheaton" userId="6e1b2b30-480e-4f91-806b-6735d5b9e446" providerId="ADAL" clId="{C57D67CC-1E1D-4FBC-8BB5-38EAA5968A93}" dt="2023-08-13T06:08:13.339" v="26" actId="1076"/>
          <ac:spMkLst>
            <pc:docMk/>
            <pc:sldMk cId="1214933515" sldId="261"/>
            <ac:spMk id="2" creationId="{5A6378E8-A167-AE3C-B70F-071F734D14F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815C0-396A-4257-AEA7-379FE6DB33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370D3B-C495-4448-8F75-F95B820467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0FD590-4F3B-4536-97DD-AA5603C69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9219E-967A-4750-9450-959DCD982067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E08E79-3146-4342-B220-5B7658F5A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793D88-CE23-4A33-85E6-FD34F0BC1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B00E-0E33-4231-B441-AC58DFF96E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1990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6A09E-E35D-488D-A6D1-77125B8C8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4BC53E-B521-4F91-B9C6-2BCB3BE213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AD162B-53FB-4828-A0D4-54166D9ED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9219E-967A-4750-9450-959DCD982067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3A9EE-8783-425B-830B-83B4AB924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D64096-0BD8-4E3C-972F-3C104F860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B00E-0E33-4231-B441-AC58DFF96E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5394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A804ABA-55D3-48E6-A819-6F58A8E8C5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7CD65E-314C-462F-85F0-005387B22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15B223-36CB-4682-96EE-976202242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9219E-967A-4750-9450-959DCD982067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520150-C8D0-4D38-B28B-A1316CF35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494D71-3544-4D3B-A79F-4396DED15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B00E-0E33-4231-B441-AC58DFF96E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7054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68D0-C4E7-4E10-BB95-7F33970CE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2A0ACF-3A9C-4138-997C-1162E0B118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2A26AB-E3DC-4853-91F5-52C099DE5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9219E-967A-4750-9450-959DCD982067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84DF79-49C9-4489-976A-6821D664F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743A7-768C-42D2-9D4D-8A8031862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B00E-0E33-4231-B441-AC58DFF96E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241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6A3B3-7389-48C4-B342-0BFD3A6D4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F46CCE-67C6-407E-802F-93662F07F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980823-9C8B-4A54-83DF-40F362F21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9219E-967A-4750-9450-959DCD982067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C848A-FA07-4C98-BEF1-0CBFBC59A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ABBB5-0E95-447E-B023-09BF74C5E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B00E-0E33-4231-B441-AC58DFF96E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0020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5FBCE-847F-4F74-9133-048E06326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6C5C0-A350-4485-8DCF-893A102E98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484DE7-C8AB-43FB-85A9-094A65A293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AEF56B-3ED3-4BF9-AD14-B768162F5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9219E-967A-4750-9450-959DCD982067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20BBC1-D84A-4D76-A379-62F01E469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9E2566-1296-42E1-97CA-9B2CED106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B00E-0E33-4231-B441-AC58DFF96E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0229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A4DAF-6DE4-4D64-A290-59696688A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550492-DF22-4EA4-9F7C-82FBEB1DA7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452D82-7F74-4AA3-9279-10464FBA28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348E32-C6FF-4A2E-8D01-72C48E27F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FBFEB5-1077-4AE6-AB30-71A6B987E7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94F0103-0868-4E44-ACCB-95F5863E0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9219E-967A-4750-9450-959DCD982067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BACA61-28EC-4581-88B0-AD80B227F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3FC096-31A7-4120-933B-8813C02F2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B00E-0E33-4231-B441-AC58DFF96E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390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2B271-8B77-46F8-AA61-395C4F132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3C215A-32C3-44E4-A2D3-716DD1F08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9219E-967A-4750-9450-959DCD982067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D886DC-D72E-40F8-8F56-7E2FFA7EF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825A8D-B46F-4952-9101-FB927BD89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B00E-0E33-4231-B441-AC58DFF96E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5507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835ED7-10C5-4B46-A2B6-25280253A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9219E-967A-4750-9450-959DCD982067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F8C87D-82FD-412A-B81B-9E04E06C6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978A4D-1B6D-470E-AE14-A37A7ED2F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B00E-0E33-4231-B441-AC58DFF96E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9553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2B0AA-394B-46C1-B3AC-048D71129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84B6BC-4437-4483-85C4-1F9095635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ECB7A8-997B-445C-A572-9A0E3BB10D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996DE0-B32E-4765-8427-021D74498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9219E-967A-4750-9450-959DCD982067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2B3467-4071-4188-8BC1-A1008AEC9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05CC90-CB0A-475F-A23F-918ED319D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B00E-0E33-4231-B441-AC58DFF96E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3285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682F6-DBFE-4525-B2ED-174040E2B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F41394-0267-498C-AC32-B15E40600C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CAD8F0-ACD8-4364-9901-51C7954653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140013-93EC-4C88-9AC0-AFDB54ACB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9219E-967A-4750-9450-959DCD982067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C001E7-4C1E-4BCE-8D40-0570E30E8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BAAFC9-4A65-44F5-8874-49DE98546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B00E-0E33-4231-B441-AC58DFF96E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6239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DBDC0A-2E8A-48E4-B2FD-17992D02E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C3A799-739C-4259-9715-46D21A09B2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FFCBA4-B45A-4EBC-8B76-00AEE64761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9219E-967A-4750-9450-959DCD982067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3D070-67D3-4F57-932E-1F2EA10532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E4EBE0-155D-4391-81FB-365D71FFCB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1B00E-0E33-4231-B441-AC58DFF96E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7651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D434B67-4626-43D4-ACE6-FE1296E2A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39031"/>
            <a:ext cx="9144000" cy="2779938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sz="2000" dirty="0">
                <a:solidFill>
                  <a:schemeClr val="bg1"/>
                </a:solidFill>
              </a:rPr>
              <a:t>e 1</a:t>
            </a:r>
            <a:endParaRPr lang="en-US" sz="20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Sinners Jesus will receive;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Sound this word of grace to all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the heavenly pathway leave,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who linger, all who fall.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106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D434B67-4626-43D4-ACE6-FE1296E2A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1133"/>
            <a:ext cx="9144000" cy="287573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 it o'er and o'er again,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receiveth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sinful men;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the message clear and plain,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receiveth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sinful men.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368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D434B67-4626-43D4-ACE6-FE1296E2A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65639"/>
            <a:ext cx="9144000" cy="299765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2 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Come, and He will give you rest;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Trust Him, for His Word is plain;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will take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sinfulest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receiveth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sinful men.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463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D434B67-4626-43D4-ACE6-FE1296E2A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2096"/>
            <a:ext cx="9144000" cy="287573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 it o'er and o'er again,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receiveth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sinful men;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the message clear and plain,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receiveth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sinful men.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591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D434B67-4626-43D4-ACE6-FE1296E2A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61136"/>
            <a:ext cx="9144000" cy="285831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3 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Christ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receiveth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sinful men,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Even me with all my sin;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Purged from every spot and stain,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Heaven with Him I enter in.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438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D434B67-4626-43D4-ACE6-FE1296E2A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2096"/>
            <a:ext cx="9144000" cy="287573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 it o'er and o'er again,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receiveth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sinful men;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the message clear and plain,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receiveth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sinful men.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6378E8-A167-AE3C-B70F-071F734D14FB}"/>
              </a:ext>
            </a:extLst>
          </p:cNvPr>
          <p:cNvSpPr txBox="1"/>
          <p:nvPr/>
        </p:nvSpPr>
        <p:spPr>
          <a:xfrm>
            <a:off x="235131" y="6095051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200" b="0" i="0" u="none" strike="noStrike" dirty="0">
                <a:solidFill>
                  <a:schemeClr val="bg1"/>
                </a:solidFill>
                <a:effectLst/>
              </a:rPr>
              <a:t>Sinners Jesus will receive</a:t>
            </a:r>
            <a:r>
              <a:rPr lang="en-AU" sz="1200" dirty="0">
                <a:solidFill>
                  <a:schemeClr val="bg1"/>
                </a:solidFill>
              </a:rPr>
              <a:t> </a:t>
            </a:r>
          </a:p>
          <a:p>
            <a:r>
              <a:rPr lang="en-AU" sz="1200" b="0" i="0" u="none" strike="noStrike" dirty="0">
                <a:solidFill>
                  <a:schemeClr val="bg1"/>
                </a:solidFill>
                <a:effectLst/>
              </a:rPr>
              <a:t>Erdmann </a:t>
            </a:r>
            <a:r>
              <a:rPr lang="en-AU" sz="1200" b="0" i="0" u="none" strike="noStrike" dirty="0" err="1">
                <a:solidFill>
                  <a:schemeClr val="bg1"/>
                </a:solidFill>
                <a:effectLst/>
              </a:rPr>
              <a:t>Neumeister</a:t>
            </a:r>
            <a:r>
              <a:rPr lang="en-AU" sz="1200" b="0" i="0" u="none" strike="noStrike" dirty="0">
                <a:solidFill>
                  <a:schemeClr val="bg1"/>
                </a:solidFill>
                <a:effectLst/>
              </a:rPr>
              <a:t> (1671-1756), </a:t>
            </a:r>
            <a:r>
              <a:rPr lang="en-AU" sz="1200" b="0" i="0" u="none" strike="noStrike" dirty="0" err="1">
                <a:solidFill>
                  <a:schemeClr val="bg1"/>
                </a:solidFill>
                <a:effectLst/>
              </a:rPr>
              <a:t>trs</a:t>
            </a:r>
            <a:r>
              <a:rPr lang="en-AU" sz="1200" b="0" i="0" u="none" strike="noStrike" dirty="0">
                <a:solidFill>
                  <a:schemeClr val="bg1"/>
                </a:solidFill>
                <a:effectLst/>
              </a:rPr>
              <a:t> Emma Frances Bevan (1827-1909) (verses), alt</a:t>
            </a:r>
          </a:p>
          <a:p>
            <a:r>
              <a:rPr lang="en-AU" sz="1200" dirty="0">
                <a:solidFill>
                  <a:schemeClr val="bg1"/>
                </a:solidFill>
              </a:rPr>
              <a:t>© The General of The </a:t>
            </a:r>
            <a:r>
              <a:rPr lang="en-AU" sz="1200">
                <a:solidFill>
                  <a:schemeClr val="bg1"/>
                </a:solidFill>
              </a:rPr>
              <a:t>Salvation Army 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933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210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2022-04-28T05:14:04Z</dcterms:created>
  <dcterms:modified xsi:type="dcterms:W3CDTF">2023-08-13T06:08:21Z</dcterms:modified>
</cp:coreProperties>
</file>