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8772113-E10A-4287-9018-9D1767955D00}"/>
    <pc:docChg chg="modSld">
      <pc:chgData name="Narelle Wheaton" userId="6e1b2b30-480e-4f91-806b-6735d5b9e446" providerId="ADAL" clId="{18772113-E10A-4287-9018-9D1767955D00}" dt="2023-08-13T07:56:45.146" v="7" actId="1076"/>
      <pc:docMkLst>
        <pc:docMk/>
      </pc:docMkLst>
      <pc:sldChg chg="modSp mod">
        <pc:chgData name="Narelle Wheaton" userId="6e1b2b30-480e-4f91-806b-6735d5b9e446" providerId="ADAL" clId="{18772113-E10A-4287-9018-9D1767955D00}" dt="2023-08-13T07:56:23.185" v="2" actId="1076"/>
        <pc:sldMkLst>
          <pc:docMk/>
          <pc:sldMk cId="4145049795" sldId="256"/>
        </pc:sldMkLst>
        <pc:spChg chg="mod">
          <ac:chgData name="Narelle Wheaton" userId="6e1b2b30-480e-4f91-806b-6735d5b9e446" providerId="ADAL" clId="{18772113-E10A-4287-9018-9D1767955D00}" dt="2023-08-13T07:56:23.185" v="2" actId="1076"/>
          <ac:spMkLst>
            <pc:docMk/>
            <pc:sldMk cId="4145049795" sldId="256"/>
            <ac:spMk id="3" creationId="{9C93715D-453B-43BD-B8E7-7CA6E55EB94E}"/>
          </ac:spMkLst>
        </pc:spChg>
      </pc:sldChg>
      <pc:sldChg chg="modSp mod">
        <pc:chgData name="Narelle Wheaton" userId="6e1b2b30-480e-4f91-806b-6735d5b9e446" providerId="ADAL" clId="{18772113-E10A-4287-9018-9D1767955D00}" dt="2023-08-13T07:56:45.146" v="7" actId="1076"/>
        <pc:sldMkLst>
          <pc:docMk/>
          <pc:sldMk cId="2605110908" sldId="257"/>
        </pc:sldMkLst>
        <pc:spChg chg="mod">
          <ac:chgData name="Narelle Wheaton" userId="6e1b2b30-480e-4f91-806b-6735d5b9e446" providerId="ADAL" clId="{18772113-E10A-4287-9018-9D1767955D00}" dt="2023-08-13T07:56:45.146" v="7" actId="1076"/>
          <ac:spMkLst>
            <pc:docMk/>
            <pc:sldMk cId="2605110908" sldId="257"/>
            <ac:spMk id="3" creationId="{9C93715D-453B-43BD-B8E7-7CA6E55EB94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1690F-FEC2-4B70-870B-A90D26AEB5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68380F-20EF-4B1C-AB2A-170C247AA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F1C8D-87C2-435E-BFCE-7B19B7A9A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EB399-668A-4D8C-9903-021388CAD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86591-B0F8-448B-8552-261924FD9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6759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DDD52-1450-4885-93B4-4F778E2B6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311AF2-E9DA-47EF-84CF-C4331ED59B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D2DEE-6A3C-477B-9404-1CC98DADE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4FFDB-DDFF-4867-B16D-5AA77F4A9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435AE-4832-4FA6-A6D8-1707A276D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247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0A1201-56EB-4EA7-BEC2-F5BD562A50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AE0707-6474-4C0D-A36C-3BFEE944B0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1364A-89B0-43A3-9422-90C897C3C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BFBA8-34CF-438F-941B-0F9C5EBD5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71DE67-1AE6-4CDC-952C-AA5F025F4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1973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E6356-F8B8-429E-81EF-A9A230D0A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8AB9D-10BE-499B-A552-182666DDA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DE69E-9FD3-45B2-9A6E-8BDE4332A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2ADE7-ADDC-441B-8A57-48A2413A3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E042A-FC79-496F-8877-4EE92B928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2569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EE613-FFF5-4CB9-8BEA-C17A465DA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932E2-B8FA-4E6E-BE9F-FD86C339D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8B062-1DBE-49DA-9E6E-EBFC4C8C2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B8EFA-64D2-43DE-A4FE-BDADDFA79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BED6D2-8E1B-4364-AB18-76176BEAC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4651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DB551-6B77-467F-BE13-4D7B49873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9A7FC-4C6F-49A2-BF91-B83CF7DB8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603FDA-4E49-4485-96DC-108CCF17A5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5D4DB6-B507-4188-90B1-7F289F4AB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114624-742B-42F8-B638-A8091D0C9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67EBE5-46CE-4524-BC41-023028119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4429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13A3C-11D3-414B-8AF5-6AC9CE09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05FC7-7A43-4C23-A352-5E4EE5B9DE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4C8E47-8422-4D0B-B5AA-C3E740F688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8674A2-6D6A-4396-BE4D-AE4F3AFF90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1272CB-CEB3-4C7A-B8FF-8D560B7CC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29126C-FCBF-4468-9908-5E4F08722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C30764-3DBF-4992-A8E1-07F20E308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7EEF8E-12DF-4911-95A4-93C1400A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3267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78C04-F0F7-4666-AC7E-23761E19E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DC3113-212D-4944-B045-67CCDD5C3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9F3FE-DB47-43CD-A0A4-2D260E685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3F99F6-D8FD-4ABF-A872-6E955872D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772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D62017-25FF-4DDD-8400-C450C3058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05BAC5-BEF3-4412-A696-175ECFD03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79987-CEBD-4628-A660-4A4D0921A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0504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9B69F-65E9-402B-8B0C-714F13A3B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1279B-D8B8-4F67-B7FA-BE7F9707E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BE51A8-5893-43B9-B154-CF777E94D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187ED-2AC7-4C3D-9A92-3E0DCE878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31FD7D-DEE6-4248-9EB0-54C10E248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E3CE88-0060-4200-8EBF-7BA7320EB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926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FD0C0-91BC-4F24-B311-0B8062810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1154B9-B51A-4B9F-8D76-F99E7F7BF9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525AE-E937-41C5-B55E-4C7DF01F7A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4B9673-A743-4FC9-AB4C-7D440DC77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DB2E50-D34B-40FB-9D38-750B4BAE0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91655D-2647-4202-8485-DB08CE20C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6338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3C2E09-A088-40B2-B37F-6F9D8979B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21299-ADCE-4E56-B152-26DC848CA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6FA2E-5A03-4D3C-9B6D-726FD7EBB2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DC792-B054-426B-BC17-031984C2E40D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A0C5F0-50CB-41DC-BC07-EF57A70489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CAEED-E0BB-4DB1-A657-799A260D6A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F4B3F-89D3-45B4-AB35-D4CBF7BB9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185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93715D-453B-43BD-B8E7-7CA6E55EB9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0162" y="819967"/>
            <a:ext cx="9591675" cy="521806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Only by grace can we enter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Only by grace can we stand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Not by our human </a:t>
            </a:r>
            <a:r>
              <a:rPr lang="en-AU" sz="4000" dirty="0" err="1">
                <a:solidFill>
                  <a:schemeClr val="bg1"/>
                </a:solidFill>
              </a:rPr>
              <a:t>endeavor</a:t>
            </a:r>
            <a:endParaRPr lang="en-AU" sz="40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But by the blood of the Lamb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Into Your presence You call us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You call us to come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Into Your presence You draw us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And now by Your grace we come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Now by Your grace we come</a:t>
            </a:r>
          </a:p>
        </p:txBody>
      </p:sp>
    </p:spTree>
    <p:extLst>
      <p:ext uri="{BB962C8B-B14F-4D97-AF65-F5344CB8AC3E}">
        <p14:creationId xmlns:p14="http://schemas.microsoft.com/office/powerpoint/2010/main" val="4145049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C93715D-453B-43BD-B8E7-7CA6E55EB9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7323" y="1468755"/>
            <a:ext cx="9591675" cy="392048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AU" sz="2000" dirty="0">
                <a:solidFill>
                  <a:schemeClr val="bg1"/>
                </a:solidFill>
              </a:rPr>
              <a:t>Bridge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Lord if You mark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Our transgressions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Who would stand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Thanks to Your grace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We are cleansed</a:t>
            </a:r>
          </a:p>
          <a:p>
            <a:pPr>
              <a:spcBef>
                <a:spcPts val="0"/>
              </a:spcBef>
            </a:pPr>
            <a:r>
              <a:rPr lang="en-AU" sz="4000" dirty="0">
                <a:solidFill>
                  <a:schemeClr val="bg1"/>
                </a:solidFill>
              </a:rPr>
              <a:t>By the blood of the Lamb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A5904F-1E23-407C-871A-ACEFCC68AE02}"/>
              </a:ext>
            </a:extLst>
          </p:cNvPr>
          <p:cNvSpPr/>
          <p:nvPr/>
        </p:nvSpPr>
        <p:spPr>
          <a:xfrm>
            <a:off x="157161" y="5628412"/>
            <a:ext cx="6096000" cy="9387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Song # 190579</a:t>
            </a: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Gerrit Gustafson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© 1990 Integrity's Hosanna! Music (Admin. by Integrity Music)</a:t>
            </a:r>
          </a:p>
          <a:p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1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605110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2022-02-10T07:02:55Z</dcterms:created>
  <dcterms:modified xsi:type="dcterms:W3CDTF">2023-08-13T07:56:52Z</dcterms:modified>
</cp:coreProperties>
</file>