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EFC656-0DED-4581-A232-78BBC9191AF3}" v="1" dt="2023-08-13T04:40:50.0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3EFC656-0DED-4581-A232-78BBC9191AF3}"/>
    <pc:docChg chg="custSel modSld">
      <pc:chgData name="Narelle Wheaton" userId="6e1b2b30-480e-4f91-806b-6735d5b9e446" providerId="ADAL" clId="{33EFC656-0DED-4581-A232-78BBC9191AF3}" dt="2023-08-13T04:40:56.291" v="24" actId="1076"/>
      <pc:docMkLst>
        <pc:docMk/>
      </pc:docMkLst>
      <pc:sldChg chg="modSp mod">
        <pc:chgData name="Narelle Wheaton" userId="6e1b2b30-480e-4f91-806b-6735d5b9e446" providerId="ADAL" clId="{33EFC656-0DED-4581-A232-78BBC9191AF3}" dt="2023-08-13T04:40:24.301" v="17" actId="27636"/>
        <pc:sldMkLst>
          <pc:docMk/>
          <pc:sldMk cId="1522438472" sldId="256"/>
        </pc:sldMkLst>
        <pc:spChg chg="mod">
          <ac:chgData name="Narelle Wheaton" userId="6e1b2b30-480e-4f91-806b-6735d5b9e446" providerId="ADAL" clId="{33EFC656-0DED-4581-A232-78BBC9191AF3}" dt="2023-08-13T04:40:24.301" v="17" actId="27636"/>
          <ac:spMkLst>
            <pc:docMk/>
            <pc:sldMk cId="1522438472" sldId="256"/>
            <ac:spMk id="3" creationId="{A1524CE7-8E40-482F-804D-90AEA80AF200}"/>
          </ac:spMkLst>
        </pc:spChg>
      </pc:sldChg>
      <pc:sldChg chg="modSp mod">
        <pc:chgData name="Narelle Wheaton" userId="6e1b2b30-480e-4f91-806b-6735d5b9e446" providerId="ADAL" clId="{33EFC656-0DED-4581-A232-78BBC9191AF3}" dt="2023-08-13T04:40:31.990" v="18" actId="1076"/>
        <pc:sldMkLst>
          <pc:docMk/>
          <pc:sldMk cId="2569450879" sldId="257"/>
        </pc:sldMkLst>
        <pc:spChg chg="mod">
          <ac:chgData name="Narelle Wheaton" userId="6e1b2b30-480e-4f91-806b-6735d5b9e446" providerId="ADAL" clId="{33EFC656-0DED-4581-A232-78BBC9191AF3}" dt="2023-08-13T04:40:31.990" v="18" actId="1076"/>
          <ac:spMkLst>
            <pc:docMk/>
            <pc:sldMk cId="2569450879" sldId="257"/>
            <ac:spMk id="3" creationId="{A1524CE7-8E40-482F-804D-90AEA80AF200}"/>
          </ac:spMkLst>
        </pc:spChg>
      </pc:sldChg>
      <pc:sldChg chg="modSp mod">
        <pc:chgData name="Narelle Wheaton" userId="6e1b2b30-480e-4f91-806b-6735d5b9e446" providerId="ADAL" clId="{33EFC656-0DED-4581-A232-78BBC9191AF3}" dt="2023-08-13T04:40:35.329" v="19" actId="1076"/>
        <pc:sldMkLst>
          <pc:docMk/>
          <pc:sldMk cId="2987481363" sldId="258"/>
        </pc:sldMkLst>
        <pc:spChg chg="mod">
          <ac:chgData name="Narelle Wheaton" userId="6e1b2b30-480e-4f91-806b-6735d5b9e446" providerId="ADAL" clId="{33EFC656-0DED-4581-A232-78BBC9191AF3}" dt="2023-08-13T04:40:35.329" v="19" actId="1076"/>
          <ac:spMkLst>
            <pc:docMk/>
            <pc:sldMk cId="2987481363" sldId="258"/>
            <ac:spMk id="3" creationId="{A1524CE7-8E40-482F-804D-90AEA80AF200}"/>
          </ac:spMkLst>
        </pc:spChg>
      </pc:sldChg>
      <pc:sldChg chg="modSp mod">
        <pc:chgData name="Narelle Wheaton" userId="6e1b2b30-480e-4f91-806b-6735d5b9e446" providerId="ADAL" clId="{33EFC656-0DED-4581-A232-78BBC9191AF3}" dt="2023-08-13T04:40:44.167" v="21" actId="1076"/>
        <pc:sldMkLst>
          <pc:docMk/>
          <pc:sldMk cId="798074896" sldId="259"/>
        </pc:sldMkLst>
        <pc:spChg chg="mod">
          <ac:chgData name="Narelle Wheaton" userId="6e1b2b30-480e-4f91-806b-6735d5b9e446" providerId="ADAL" clId="{33EFC656-0DED-4581-A232-78BBC9191AF3}" dt="2023-08-13T04:40:44.167" v="21" actId="1076"/>
          <ac:spMkLst>
            <pc:docMk/>
            <pc:sldMk cId="798074896" sldId="259"/>
            <ac:spMk id="3" creationId="{A1524CE7-8E40-482F-804D-90AEA80AF200}"/>
          </ac:spMkLst>
        </pc:spChg>
      </pc:sldChg>
      <pc:sldChg chg="delSp mod">
        <pc:chgData name="Narelle Wheaton" userId="6e1b2b30-480e-4f91-806b-6735d5b9e446" providerId="ADAL" clId="{33EFC656-0DED-4581-A232-78BBC9191AF3}" dt="2023-08-13T04:40:49.136" v="22" actId="21"/>
        <pc:sldMkLst>
          <pc:docMk/>
          <pc:sldMk cId="1571719321" sldId="260"/>
        </pc:sldMkLst>
        <pc:spChg chg="del">
          <ac:chgData name="Narelle Wheaton" userId="6e1b2b30-480e-4f91-806b-6735d5b9e446" providerId="ADAL" clId="{33EFC656-0DED-4581-A232-78BBC9191AF3}" dt="2023-08-13T04:40:49.136" v="22" actId="21"/>
          <ac:spMkLst>
            <pc:docMk/>
            <pc:sldMk cId="1571719321" sldId="260"/>
            <ac:spMk id="4" creationId="{35A7E465-6DEF-4137-A8F5-63311412128E}"/>
          </ac:spMkLst>
        </pc:spChg>
      </pc:sldChg>
      <pc:sldChg chg="modSp mod">
        <pc:chgData name="Narelle Wheaton" userId="6e1b2b30-480e-4f91-806b-6735d5b9e446" providerId="ADAL" clId="{33EFC656-0DED-4581-A232-78BBC9191AF3}" dt="2023-08-13T04:40:40.438" v="20" actId="1076"/>
        <pc:sldMkLst>
          <pc:docMk/>
          <pc:sldMk cId="2401035644" sldId="261"/>
        </pc:sldMkLst>
        <pc:spChg chg="mod">
          <ac:chgData name="Narelle Wheaton" userId="6e1b2b30-480e-4f91-806b-6735d5b9e446" providerId="ADAL" clId="{33EFC656-0DED-4581-A232-78BBC9191AF3}" dt="2023-08-13T04:40:40.438" v="20" actId="1076"/>
          <ac:spMkLst>
            <pc:docMk/>
            <pc:sldMk cId="2401035644" sldId="261"/>
            <ac:spMk id="3" creationId="{A1524CE7-8E40-482F-804D-90AEA80AF200}"/>
          </ac:spMkLst>
        </pc:spChg>
      </pc:sldChg>
      <pc:sldChg chg="addSp modSp mod">
        <pc:chgData name="Narelle Wheaton" userId="6e1b2b30-480e-4f91-806b-6735d5b9e446" providerId="ADAL" clId="{33EFC656-0DED-4581-A232-78BBC9191AF3}" dt="2023-08-13T04:40:56.291" v="24" actId="1076"/>
        <pc:sldMkLst>
          <pc:docMk/>
          <pc:sldMk cId="2675674368" sldId="263"/>
        </pc:sldMkLst>
        <pc:spChg chg="add mod">
          <ac:chgData name="Narelle Wheaton" userId="6e1b2b30-480e-4f91-806b-6735d5b9e446" providerId="ADAL" clId="{33EFC656-0DED-4581-A232-78BBC9191AF3}" dt="2023-08-13T04:40:50.018" v="23"/>
          <ac:spMkLst>
            <pc:docMk/>
            <pc:sldMk cId="2675674368" sldId="263"/>
            <ac:spMk id="2" creationId="{A05B454A-BA41-CB8C-9575-D00DE6E2508B}"/>
          </ac:spMkLst>
        </pc:spChg>
        <pc:spChg chg="mod">
          <ac:chgData name="Narelle Wheaton" userId="6e1b2b30-480e-4f91-806b-6735d5b9e446" providerId="ADAL" clId="{33EFC656-0DED-4581-A232-78BBC9191AF3}" dt="2023-08-13T04:40:56.291" v="24" actId="1076"/>
          <ac:spMkLst>
            <pc:docMk/>
            <pc:sldMk cId="2675674368" sldId="263"/>
            <ac:spMk id="3" creationId="{A1524CE7-8E40-482F-804D-90AEA80AF2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FEAE0-E12A-44D8-BF98-2A9D7201BA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B8DAA2-0FED-467D-A597-B134566347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D022DF-4254-4F54-8DE7-80F5C73BE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94BA-2F4D-401F-A8CD-A3A18D22B1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1A2878-7C5C-4F01-ACCC-BA2A3721A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F429B-CA08-4015-B730-DFBC2BF81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1302B-FA3E-4644-8B8B-F707AAB195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2570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15957-E310-4ACC-995E-3E16B2EAB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32E2E5-C23F-479F-91A4-B612A91FD1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D8E521-5529-4CF0-9806-C95AC5B2B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94BA-2F4D-401F-A8CD-A3A18D22B1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3A7B9-5E6A-4052-A090-B4C9C0160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10F71C-0ABB-426E-9ED4-1AD2F873B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1302B-FA3E-4644-8B8B-F707AAB195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0373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ECB844-2951-42D7-954E-E0CE562031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AE44AD-827E-4354-8BCC-6A13452EB6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11E32-67DB-47F2-A4EA-2FEE46CF4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94BA-2F4D-401F-A8CD-A3A18D22B1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8F7F6-8EFA-481D-91BE-C91D3EBFF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964B54-6ED8-4FDA-8F5A-F9A68F2CA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1302B-FA3E-4644-8B8B-F707AAB195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74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AE7C4-27D1-409C-B971-B479DD5AA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EE7502-B89A-46EB-AF00-523A998DAD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13D11C-369A-4E80-BAF5-66DE647DF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94BA-2F4D-401F-A8CD-A3A18D22B1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20ECB4-D1AF-4607-A0E2-667981293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ACFEBE-B0B3-4631-9B27-C316A8310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1302B-FA3E-4644-8B8B-F707AAB195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2037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3F7B4-16CF-4D6B-AD32-199A120FD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4A3770-5D62-43F5-B901-89AFF25B86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87121F-2A1F-40D0-BFAA-F5C9DFC6D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94BA-2F4D-401F-A8CD-A3A18D22B1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1B7F3E-F653-4831-B397-AB9593EE9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D4F53-AF1B-4E40-ABB6-3998A6B89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1302B-FA3E-4644-8B8B-F707AAB195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9302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D6FCB-37C5-4CA2-94DD-3CF4A4A5B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7BE11-C8C6-45AC-8B2B-6F24201DA5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911DEF-ABF4-4A6A-8906-7DD21AC837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E04DBC-00E2-48BE-BCF1-A77DD5EC4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94BA-2F4D-401F-A8CD-A3A18D22B1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26FBF0-D6A2-42EF-AB19-4A06CF243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71DF83-652D-4A8D-8651-24A22EA61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1302B-FA3E-4644-8B8B-F707AAB195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3411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1D304-D1EF-4852-8C5F-E71AE1738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E6AE04-B0DB-4F63-8333-269B9E3411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A3C4EA-5017-4CF4-91C2-F8FB1B9018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453967-8A40-4A5F-80D2-EE2304D608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C5D6E8-AAB9-4519-BCC8-792278AC00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597177-C489-4064-A9FB-7B3E787F7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94BA-2F4D-401F-A8CD-A3A18D22B1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603CCC-EF18-4844-9C33-ED5456588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45E8EB-0FD8-484C-8BC1-D3482896F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1302B-FA3E-4644-8B8B-F707AAB195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7530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16D4B-C004-4C9D-ABC2-601E496F8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B9F9ED-656E-4FEA-86D1-B4C6E0102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94BA-2F4D-401F-A8CD-A3A18D22B1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311879-D20A-4FE2-AB26-32529C515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92269A-3458-4B21-B049-53FAF06DA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1302B-FA3E-4644-8B8B-F707AAB195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9261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062512-397E-4D82-97AB-537D739E9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94BA-2F4D-401F-A8CD-A3A18D22B1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64BA8F-D968-46D2-8C69-7774E5E01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D620F4-A204-4A57-84DE-0AA3854C6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1302B-FA3E-4644-8B8B-F707AAB195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551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CB90A-D548-434D-8BAE-4E00E9FFC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24D181-FF58-4D31-A7E6-C939E7A92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1BCE84-C88D-4146-AC16-954BE5BE91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7A21FA-265C-4B8E-B43A-0A180C1F1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94BA-2F4D-401F-A8CD-A3A18D22B1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1129DA-D9D1-4351-B262-1C01DA86F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674D5D-F7A6-434F-A6DE-D9ADFA658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1302B-FA3E-4644-8B8B-F707AAB195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0927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91C9F-9680-4FD5-A957-0EA464691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C70560-CE02-45C3-A65A-236E58351B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2E7A17-B856-475D-90E3-8C589ECCB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C8E95A-8E8F-41A0-BDE9-322E780C7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D94BA-2F4D-401F-A8CD-A3A18D22B1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DDEB20-B6A4-4E62-8D1E-9D2EA03F4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A2FA4A-7AEA-4990-872D-A7752BB2C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1302B-FA3E-4644-8B8B-F707AAB195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3500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BD18DB5-4854-44CC-BF36-544AF0681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37C200-9909-4B5B-AEA5-1E88355399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59A40-16DB-420B-987C-4049C0AED5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D94BA-2F4D-401F-A8CD-A3A18D22B1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67BF07-1768-4740-937F-3D2637DF99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845319-D179-4EBF-AEE9-3668613C01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1302B-FA3E-4644-8B8B-F707AAB195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8665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1524CE7-8E40-482F-804D-90AEA80AF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8774"/>
            <a:ext cx="9144000" cy="3079028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Behold Me standing at the door,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hear Me pleading evermore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gentle voice: “O heart of sin,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I come in? May I come in?”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438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1524CE7-8E40-482F-804D-90AEA80AF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38337"/>
            <a:ext cx="9144000" cy="298132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Behold Me standing at the door,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hear Me pleading evermore: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Say, weary heart, oppressed with sin,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I come in? May I come in?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450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1524CE7-8E40-482F-804D-90AEA80AF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5962"/>
            <a:ext cx="9144000" cy="288607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bore the cruel thorns for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waited long and patiently;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Say, weary heart, oppressed with sin,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I come in? May I come in?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481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1524CE7-8E40-482F-804D-90AEA80AF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38337"/>
            <a:ext cx="9144000" cy="298132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Behold Me standing at the door,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hear Me pleading evermore: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Say, weary heart, oppressed with sin,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I come in? May I come in?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035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1524CE7-8E40-482F-804D-90AEA80AF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7874"/>
            <a:ext cx="9144000" cy="276225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would not plead with thee in vain;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Remember all My grief and pain;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died to ransom thee from sin,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I come in? May I come in?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074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1524CE7-8E40-482F-804D-90AEA80AF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43000"/>
            <a:ext cx="9144000" cy="298132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Behold Me standing at the door,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hear Me pleading evermore: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Say, weary heart, oppressed with sin,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I come in? May I come in?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659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1524CE7-8E40-482F-804D-90AEA80AF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66850"/>
            <a:ext cx="9144000" cy="269557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bring thee joy from Heaven above,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bring thee pardon, peace and love;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Say, weary heart, oppressed with sin,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I come in? May I come in?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719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1524CE7-8E40-482F-804D-90AEA80AF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38337"/>
            <a:ext cx="9144000" cy="298132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Behold Me standing at the door,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hear Me pleading evermore: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Say, weary heart, oppressed with sin,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I come in? May I come in?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5B454A-BA41-CB8C-9575-D00DE6E2508B}"/>
              </a:ext>
            </a:extLst>
          </p:cNvPr>
          <p:cNvSpPr txBox="1"/>
          <p:nvPr/>
        </p:nvSpPr>
        <p:spPr>
          <a:xfrm>
            <a:off x="247650" y="5790337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2756512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Frances Jane Crosby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2675674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341</Words>
  <Application>Microsoft Office PowerPoint</Application>
  <PresentationFormat>Widescreen</PresentationFormat>
  <Paragraphs>14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2022-04-28T03:38:36Z</dcterms:created>
  <dcterms:modified xsi:type="dcterms:W3CDTF">2023-08-13T04:41:00Z</dcterms:modified>
</cp:coreProperties>
</file>