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DBDAFCF-6F7E-43D0-921E-9FB79991F295}"/>
    <pc:docChg chg="modSld">
      <pc:chgData name="Narelle Wheaton" userId="6e1b2b30-480e-4f91-806b-6735d5b9e446" providerId="ADAL" clId="{EDBDAFCF-6F7E-43D0-921E-9FB79991F295}" dt="2023-08-14T04:31:19.615" v="19" actId="1076"/>
      <pc:docMkLst>
        <pc:docMk/>
      </pc:docMkLst>
      <pc:sldChg chg="modSp mod">
        <pc:chgData name="Narelle Wheaton" userId="6e1b2b30-480e-4f91-806b-6735d5b9e446" providerId="ADAL" clId="{EDBDAFCF-6F7E-43D0-921E-9FB79991F295}" dt="2023-08-14T04:18:28.161" v="15" actId="1076"/>
        <pc:sldMkLst>
          <pc:docMk/>
          <pc:sldMk cId="2918840451" sldId="256"/>
        </pc:sldMkLst>
        <pc:spChg chg="mod">
          <ac:chgData name="Narelle Wheaton" userId="6e1b2b30-480e-4f91-806b-6735d5b9e446" providerId="ADAL" clId="{EDBDAFCF-6F7E-43D0-921E-9FB79991F295}" dt="2023-08-14T04:18:28.161" v="15" actId="1076"/>
          <ac:spMkLst>
            <pc:docMk/>
            <pc:sldMk cId="2918840451" sldId="256"/>
            <ac:spMk id="3" creationId="{C02C657C-3DDE-459A-A752-3943F872ED62}"/>
          </ac:spMkLst>
        </pc:spChg>
      </pc:sldChg>
      <pc:sldChg chg="modSp mod">
        <pc:chgData name="Narelle Wheaton" userId="6e1b2b30-480e-4f91-806b-6735d5b9e446" providerId="ADAL" clId="{EDBDAFCF-6F7E-43D0-921E-9FB79991F295}" dt="2023-08-14T04:31:09.559" v="16" actId="404"/>
        <pc:sldMkLst>
          <pc:docMk/>
          <pc:sldMk cId="772049945" sldId="257"/>
        </pc:sldMkLst>
        <pc:spChg chg="mod">
          <ac:chgData name="Narelle Wheaton" userId="6e1b2b30-480e-4f91-806b-6735d5b9e446" providerId="ADAL" clId="{EDBDAFCF-6F7E-43D0-921E-9FB79991F295}" dt="2023-08-14T04:31:09.559" v="16" actId="404"/>
          <ac:spMkLst>
            <pc:docMk/>
            <pc:sldMk cId="772049945" sldId="257"/>
            <ac:spMk id="3" creationId="{C02C657C-3DDE-459A-A752-3943F872ED62}"/>
          </ac:spMkLst>
        </pc:spChg>
      </pc:sldChg>
      <pc:sldChg chg="modSp mod">
        <pc:chgData name="Narelle Wheaton" userId="6e1b2b30-480e-4f91-806b-6735d5b9e446" providerId="ADAL" clId="{EDBDAFCF-6F7E-43D0-921E-9FB79991F295}" dt="2023-08-14T04:31:12.712" v="17" actId="404"/>
        <pc:sldMkLst>
          <pc:docMk/>
          <pc:sldMk cId="907478112" sldId="258"/>
        </pc:sldMkLst>
        <pc:spChg chg="mod">
          <ac:chgData name="Narelle Wheaton" userId="6e1b2b30-480e-4f91-806b-6735d5b9e446" providerId="ADAL" clId="{EDBDAFCF-6F7E-43D0-921E-9FB79991F295}" dt="2023-08-14T04:31:12.712" v="17" actId="404"/>
          <ac:spMkLst>
            <pc:docMk/>
            <pc:sldMk cId="907478112" sldId="258"/>
            <ac:spMk id="3" creationId="{C02C657C-3DDE-459A-A752-3943F872ED62}"/>
          </ac:spMkLst>
        </pc:spChg>
      </pc:sldChg>
      <pc:sldChg chg="modSp mod">
        <pc:chgData name="Narelle Wheaton" userId="6e1b2b30-480e-4f91-806b-6735d5b9e446" providerId="ADAL" clId="{EDBDAFCF-6F7E-43D0-921E-9FB79991F295}" dt="2023-08-14T04:31:19.615" v="19" actId="1076"/>
        <pc:sldMkLst>
          <pc:docMk/>
          <pc:sldMk cId="2980597800" sldId="259"/>
        </pc:sldMkLst>
        <pc:spChg chg="mod">
          <ac:chgData name="Narelle Wheaton" userId="6e1b2b30-480e-4f91-806b-6735d5b9e446" providerId="ADAL" clId="{EDBDAFCF-6F7E-43D0-921E-9FB79991F295}" dt="2023-08-14T04:31:19.615" v="19" actId="1076"/>
          <ac:spMkLst>
            <pc:docMk/>
            <pc:sldMk cId="2980597800" sldId="259"/>
            <ac:spMk id="3" creationId="{C02C657C-3DDE-459A-A752-3943F872ED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BDDC7-2628-4BE3-9D25-B7FF2278DF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F877C8-FAAC-41BB-97F0-860E8BAE6E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B86C6E-11F2-47B0-9995-9BA6A462A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0572F-0538-4E33-8BF5-09F992B85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E4534-6501-48B9-95E3-6ECD37596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684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738C6-FDB1-40F9-BE41-CB8E5FF5C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E2527-1C03-4517-8DB8-0949C58A5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E854B-BC71-4F74-94E2-15C8AACB8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D034-FED5-441C-B42D-468A52556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F73E1-B0F0-4697-8F10-74436A275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5386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7F522D-2405-4F6D-A1AE-CA00569A67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BBA67F-9DF4-4A08-88DE-79C7C85F96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EA93F-C587-471E-8DCD-516486441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D46CB-8827-49E7-9D93-24C539FD8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813A7-8F73-42AE-9D18-D7F51AC44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7669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62F75-FAAE-40BA-A93F-B5FF9C1BE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79B6C-EC1B-4021-91C6-E7E708F4B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10237-CEF7-4371-A307-53480A95C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1FCC9-6D3E-4C36-B6F4-FFBBC6B2C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50F48-3AA7-4E70-A5EC-37617434A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9928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BE86F-8956-494F-B76B-3CB81D2EC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DB734-4637-4DBC-BA93-C5A6174B7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D5DBC-9DA6-4AE0-8463-86583DED9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9D74E-F32C-47F7-8630-527A30C58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8C578-3B2C-4BC7-A322-779D8C520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0597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16CCD-8862-4B6C-A36B-220483EB6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089D3-AE12-4B1B-AEDA-223A7C29A0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0CC268-49BA-4C4B-8941-45819DB64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B0C0AC-C6BF-4C24-9631-E9D704152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D44B01-6F11-49A9-BF2A-262F2D6A2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71E6D3-C63D-458C-88F3-72472E4F4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63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24C48-F120-464F-833B-A466A76AB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7014C-CEA5-45F0-BDEB-2B5E0EC91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41DC28-B74F-4342-8649-4BDF245A3F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E85534-1968-4580-8C99-CDAA8B5C2E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43B179-2B33-4130-8341-EF14D17BBD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10BA12-0C2C-4DB3-BE6B-F41F6D411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C227E5-91D9-4705-8597-65EECD37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8B95CE-9AB4-40E8-8B81-5270D2987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71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48368-4B45-47BA-84FF-35605ADF8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289190-61CC-4F93-8674-8049E21F7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1E703E-2CE8-4BC0-B119-306E88BA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601DD-7D36-4A47-A856-37D415F31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497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7E5EC6-F3E0-46AF-BEE8-7FC1D56BC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3662B7-4A5F-4AFA-9D4C-0683F883B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A58FDE-6E61-4A11-97B1-4132B4ADD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304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1979B-0D41-46A0-9164-D54E9839D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81426-3E50-4BD5-8F81-0296C5A05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CC33B5-336C-492B-9F3A-9F243A2223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39594-9CDB-4355-974C-63EA5320A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98D2E-A185-4965-A67F-C7EB94891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A17F7-DDF9-4783-A847-DA50A5071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532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44E1-C765-4F4D-B8BE-9C5B5DC74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A65F20-9294-4ED9-A4C8-3CD8DB2955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B23B74-6CC6-40CA-B3F1-4F8C7B4B8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F55CA-8D91-4B29-98A0-C419F066E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2D14D6-3D5E-48B2-B8FD-AAEA3D4ED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C4C0B-C1CE-4F76-A5AD-2E1B339C6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662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2F574B-FA6B-4F59-91D0-C8B31F1BC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A9BAF-38A7-4113-BD8F-03C7A1366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F72DC-A2D5-4C6A-8C19-A8D84F4276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CE039-92D8-461B-9B43-DF28AD3FBAF6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EF8BF-E47A-4D09-9AF4-FB2422EF0F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D7719E-FA31-4570-AD14-9FF00DCE4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2D4D5-9BCF-4B5C-92E8-3CE87A87F3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3609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C657C-3DDE-459A-A752-3943F872E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6512"/>
            <a:ext cx="9144000" cy="280497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want a principle within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jealous, godly fear,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sensibility of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pain to feel it near.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840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C657C-3DDE-459A-A752-3943F872E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6"/>
            <a:ext cx="9144000" cy="27622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the first approach to feel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pride or fond desire,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catch the wandering of my will,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quench the kindling fire.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049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C657C-3DDE-459A-A752-3943F872E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3537"/>
            <a:ext cx="9144000" cy="291941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Quick as the apple of an eye,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God, my conscience make!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Awake my soul when sin is nigh,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keep it still awake.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78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C657C-3DDE-459A-A752-3943F872E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8825"/>
            <a:ext cx="9144000" cy="28003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may the least omission pain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well instructed soul,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drive me to the blood again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makes the wounded whole.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95B9C4-D77A-44AD-8898-9337449B25B9}"/>
              </a:ext>
            </a:extLst>
          </p:cNvPr>
          <p:cNvSpPr txBox="1"/>
          <p:nvPr/>
        </p:nvSpPr>
        <p:spPr>
          <a:xfrm>
            <a:off x="438150" y="5987534"/>
            <a:ext cx="257175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I want a principle within</a:t>
            </a:r>
          </a:p>
          <a:p>
            <a:r>
              <a:rPr lang="en-US" sz="1050" dirty="0">
                <a:solidFill>
                  <a:schemeClr val="bg1"/>
                </a:solidFill>
              </a:rPr>
              <a:t>Charles Wesley (1707-1788)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980597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146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2022-05-05T05:13:07Z</dcterms:created>
  <dcterms:modified xsi:type="dcterms:W3CDTF">2023-08-14T04:31:19Z</dcterms:modified>
</cp:coreProperties>
</file>