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0D5A574A-BEC4-44A8-BCE3-C7CB7AB1ADC2}"/>
    <pc:docChg chg="custSel modSld">
      <pc:chgData name="Narelle Wheaton" userId="6e1b2b30-480e-4f91-806b-6735d5b9e446" providerId="ADAL" clId="{0D5A574A-BEC4-44A8-BCE3-C7CB7AB1ADC2}" dt="2023-08-14T05:31:44.334" v="19" actId="1076"/>
      <pc:docMkLst>
        <pc:docMk/>
      </pc:docMkLst>
      <pc:sldChg chg="modSp mod">
        <pc:chgData name="Narelle Wheaton" userId="6e1b2b30-480e-4f91-806b-6735d5b9e446" providerId="ADAL" clId="{0D5A574A-BEC4-44A8-BCE3-C7CB7AB1ADC2}" dt="2023-08-14T05:31:33.512" v="16" actId="27636"/>
        <pc:sldMkLst>
          <pc:docMk/>
          <pc:sldMk cId="152716546" sldId="256"/>
        </pc:sldMkLst>
        <pc:spChg chg="mod">
          <ac:chgData name="Narelle Wheaton" userId="6e1b2b30-480e-4f91-806b-6735d5b9e446" providerId="ADAL" clId="{0D5A574A-BEC4-44A8-BCE3-C7CB7AB1ADC2}" dt="2023-08-14T05:31:33.512" v="16" actId="27636"/>
          <ac:spMkLst>
            <pc:docMk/>
            <pc:sldMk cId="152716546" sldId="256"/>
            <ac:spMk id="3" creationId="{B6A9D530-B7F8-404E-B9A5-93756C9C4A19}"/>
          </ac:spMkLst>
        </pc:spChg>
      </pc:sldChg>
      <pc:sldChg chg="modSp mod">
        <pc:chgData name="Narelle Wheaton" userId="6e1b2b30-480e-4f91-806b-6735d5b9e446" providerId="ADAL" clId="{0D5A574A-BEC4-44A8-BCE3-C7CB7AB1ADC2}" dt="2023-08-14T05:31:44.334" v="19" actId="1076"/>
        <pc:sldMkLst>
          <pc:docMk/>
          <pc:sldMk cId="1972157610" sldId="257"/>
        </pc:sldMkLst>
        <pc:spChg chg="mod">
          <ac:chgData name="Narelle Wheaton" userId="6e1b2b30-480e-4f91-806b-6735d5b9e446" providerId="ADAL" clId="{0D5A574A-BEC4-44A8-BCE3-C7CB7AB1ADC2}" dt="2023-08-14T05:31:44.334" v="19" actId="1076"/>
          <ac:spMkLst>
            <pc:docMk/>
            <pc:sldMk cId="1972157610" sldId="257"/>
            <ac:spMk id="3" creationId="{B6A9D530-B7F8-404E-B9A5-93756C9C4A19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7516B0-BA6C-4B70-9E5B-33A158B749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61F6D8F-DFF0-4716-8494-241372E8AD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93FC6E-20A9-4BC8-8FF8-0DC6D5C7B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B64EA-7413-46E3-AD3D-5E5E056FC686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77245E-BA9C-4919-A91E-CDC4BE22FA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7462BE-AC0A-4987-B096-6C8190742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BA277-2FF9-4BB0-9D68-43F5152000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288308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8A2EFD-4205-4888-9CE9-6229D066B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711FDA-4A68-4C65-BF73-725E71A74A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92A55D-98DB-4DDC-A0B0-CECB61412B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B64EA-7413-46E3-AD3D-5E5E056FC686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31856-6F2E-4058-B556-964C1EAF77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19526D-A00F-4DBF-AA49-682ED8FD2A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BA277-2FF9-4BB0-9D68-43F5152000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51549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1F8820C-1374-4DF9-B786-9F38D99A21B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1339B6C-D980-470D-AD37-EF0E457126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9FB23B-526D-4B2D-8EDC-1E3C3DCC6D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B64EA-7413-46E3-AD3D-5E5E056FC686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515641-B861-44AB-9443-72AAD37500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81FDF3-BD0B-4878-9599-9666BA9082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BA277-2FF9-4BB0-9D68-43F5152000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61973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D54027-703A-49E0-8585-F32AD493E5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58942-76C4-4796-8DE1-845A34FD68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D4D3B9-10CB-48F4-A00D-40246E10ED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B64EA-7413-46E3-AD3D-5E5E056FC686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2951A1-4DCD-458A-A723-76D60BFAA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72EB8F-3CF0-4268-B5B1-B4ADA26AC1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BA277-2FF9-4BB0-9D68-43F5152000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297853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9CCB19-C109-4FF4-A5C6-28E7E46CF0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2AF812-3C4A-4032-B9EC-7F2188C3E4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22D329-0930-4989-B903-271B4B1BA3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B64EA-7413-46E3-AD3D-5E5E056FC686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213740-61FC-49C3-8FE0-D6892ADAC9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811519-DFA7-435F-950B-0CAD554295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BA277-2FF9-4BB0-9D68-43F5152000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58980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6F330D-CCBA-452C-983B-8076510F09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71686-6F18-4313-B523-B6AD8374CD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4DD1AD-2624-4810-93BA-CEF261CFB8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DF57A4-819C-4373-8141-051AEE2A60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B64EA-7413-46E3-AD3D-5E5E056FC686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F5039B-8A14-40D5-ACD0-99F911D2A2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347E44-E2C9-499F-A2C0-71DBFCCFDD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BA277-2FF9-4BB0-9D68-43F5152000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402322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8C55C4-07D8-4D0E-9223-D804A1F827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35540D-45A5-4114-ADDA-D452A3FEBA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EF1BE8-71A9-435C-A828-31F7120AED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CF41A5B-9425-4C17-8D69-E6A1295901A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6087B86-7FB8-459D-A8E7-0232AFD5F7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FA6C8DC-36A5-451C-94E6-921EE3D5CE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B64EA-7413-46E3-AD3D-5E5E056FC686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514494B-A739-4B75-865A-0A2A837C3A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A56019D-210E-44E6-B610-AE1AF9B5B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BA277-2FF9-4BB0-9D68-43F5152000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199913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EC34CB-155F-49FC-9C76-043595FCC3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E7E4357-842E-44A2-A001-9D1A916CB5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B64EA-7413-46E3-AD3D-5E5E056FC686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681FFBA-0F65-46FB-816C-73D8DE6A95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BBAFB5-43B4-4C46-ACDE-CB04E7E8CD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BA277-2FF9-4BB0-9D68-43F5152000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481110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0C0AC3-B496-46FB-A1D5-3EA39C89C4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B64EA-7413-46E3-AD3D-5E5E056FC686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3CE51FE-DAC7-4C0F-AB13-AD75C44107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A479C9-989E-4263-804D-31C6330B8B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BA277-2FF9-4BB0-9D68-43F5152000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875190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A5F4B6-9DDF-4DB4-985F-0B1D380A58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10A93E-72CE-4178-8267-DF62E5D8CF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FDC198B-F88A-4195-B7D6-D376C0D231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F0CF19-B5F6-4F28-B723-7B75F30B8F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B64EA-7413-46E3-AD3D-5E5E056FC686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37A225-84D8-4DF0-A00D-DDACCFC931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614A3E-8660-43ED-B412-D20F597C7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BA277-2FF9-4BB0-9D68-43F5152000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266849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7D0FA7-7F11-4CE2-88BC-B692AB061B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2C8C1F3-36A7-47E2-A0BB-87AADFB129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F938FF5-F370-4743-AB21-B67171ED4F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B65A2B-40C3-41A7-A89B-504AA41599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B64EA-7413-46E3-AD3D-5E5E056FC686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F68EFFA-3AB6-4476-895A-42F62C5E23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B52794-145D-4155-A337-E61CCC1BA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BA277-2FF9-4BB0-9D68-43F5152000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79569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A1A4C9-7ECA-462E-AAC3-B78F55D1D9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E6BD6F-F311-4D03-B402-F8919A6790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B6C6B4-B160-4EAA-8B01-AFB2C9CB54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1B64EA-7413-46E3-AD3D-5E5E056FC686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F5D7F4-706C-4AF6-A821-45AFDE90D9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57C55F-BB22-4520-A34F-6B2CBADFDE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1BA277-2FF9-4BB0-9D68-43F5152000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30307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6A9D530-B7F8-404E-B9A5-93756C9C4A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19250"/>
            <a:ext cx="9144000" cy="2630533"/>
          </a:xfrm>
        </p:spPr>
        <p:txBody>
          <a:bodyPr>
            <a:normAutofit lnSpcReduction="10000"/>
          </a:bodyPr>
          <a:lstStyle/>
          <a:p>
            <a:r>
              <a:rPr lang="en-US" sz="22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I want the faith of God.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Great mountains to remove,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Full confidence in Jesus' blood,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faith that works by love.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7165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6A9D530-B7F8-404E-B9A5-93756C9C4A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08427"/>
            <a:ext cx="9144000" cy="2641146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faith that will rejoice,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saints by Jesus given,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turns the key of Paradise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saves from earth to Heaven.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21576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6A9D530-B7F8-404E-B9A5-93756C9C4A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52550" y="1847850"/>
            <a:ext cx="9144000" cy="277177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want the faith that wears,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can Jehovah see,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glad life's heaviest burden bears,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grips eternity.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1239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6A9D530-B7F8-404E-B9A5-93756C9C4A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66900"/>
            <a:ext cx="9144000" cy="282892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faith that cannot fail,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makes salvation sure,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Anchored within the heavenly veil,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faith that will endure.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65689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6A9D530-B7F8-404E-B9A5-93756C9C4A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90701"/>
            <a:ext cx="9144000" cy="281940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5.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want the faith that fires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gives me heat and light,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all my soul with zeal inspires,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makes me love to fight.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09398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6A9D530-B7F8-404E-B9A5-93756C9C4A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38300"/>
            <a:ext cx="9144000" cy="292417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Verse 6.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faith that saves from sin,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will for victory strive,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brings the power of God within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keeps my soul alive.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16C1895-5975-4992-ADCB-7F997B1C0FA7}"/>
              </a:ext>
            </a:extLst>
          </p:cNvPr>
          <p:cNvSpPr txBox="1"/>
          <p:nvPr/>
        </p:nvSpPr>
        <p:spPr>
          <a:xfrm>
            <a:off x="342900" y="5925235"/>
            <a:ext cx="280987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I want the faith of God</a:t>
            </a:r>
          </a:p>
          <a:p>
            <a:r>
              <a:rPr lang="en-US" sz="1200" dirty="0">
                <a:solidFill>
                  <a:schemeClr val="bg1"/>
                </a:solidFill>
              </a:rPr>
              <a:t>William James Pearson (1832-1892)</a:t>
            </a:r>
          </a:p>
          <a:p>
            <a:r>
              <a:rPr lang="en-US" sz="1200" dirty="0">
                <a:solidFill>
                  <a:schemeClr val="bg1"/>
                </a:solidFill>
              </a:rPr>
              <a:t>© The General of The Salvation Army</a:t>
            </a:r>
          </a:p>
        </p:txBody>
      </p:sp>
    </p:spTree>
    <p:extLst>
      <p:ext uri="{BB962C8B-B14F-4D97-AF65-F5344CB8AC3E}">
        <p14:creationId xmlns:p14="http://schemas.microsoft.com/office/powerpoint/2010/main" val="12138046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210</Words>
  <Application>Microsoft Office PowerPoint</Application>
  <PresentationFormat>Widescreen</PresentationFormat>
  <Paragraphs>10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3</cp:revision>
  <dcterms:created xsi:type="dcterms:W3CDTF">2022-05-05T05:51:55Z</dcterms:created>
  <dcterms:modified xsi:type="dcterms:W3CDTF">2023-08-14T05:31:49Z</dcterms:modified>
</cp:coreProperties>
</file>