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00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AFC8B-4B19-9203-6DE7-2B0EE8BCF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8E183-7C86-E1C5-016A-3620678A8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29467-DC13-E0C1-AF17-40DAD72D7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CFB9B-9497-4171-99CA-0AF374A502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881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B80EC-12BD-02F5-4FF3-7CA2AE3EC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BC7C7-F519-4BB9-8D64-53D7BB9EE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C6579-5D2A-65F3-1B98-E2AD70C7E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E5FE3-6E3E-4CDC-9ECB-25D716448A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539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DA648-05E9-5896-AC17-13312AB9D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2EFF8-7931-5953-21E6-50ACC76AF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A2F9AC-4EFF-1C0A-A79F-F914FD47F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3C6F8-6991-4E74-B98C-2D2D29F2ED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994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71021-6304-E0A3-12A6-EFC42AF3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C8A1C-31EA-B56A-F998-95D4AE4B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B5CAF-D590-7A9A-25DF-916A11C23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1444-96D8-4AAF-B2C5-70F7135641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08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01CB7-64E6-1618-35DD-200D7C5E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F7606-AC47-7298-4245-C15B1D33F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C15E6-E252-CE6E-1C7F-DC9AA2570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C71B7-242C-4033-8CCF-40D5ECD954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377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8690CC-DB1D-1DB6-BB3C-B55B82C93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306EF9-8726-C799-8BEF-E408D697E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5A451D-7B46-AE7F-FF03-7C257B683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552C2-6662-40A5-A7E9-C0DB13B4ED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91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9C85521-66DE-D240-85DB-82FF17E0D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9F8D3F0-5193-0D56-65B5-0C40AF1DC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5749308-EE87-3BA4-A258-A6009CB35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B02D8-A41B-47A9-A3ED-D6DF9D1CD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651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7021767-844F-2F2F-4885-6A1A23EEB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1AC0D0-D6BF-0223-B6A3-19A30151A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E92178-5CC7-0BFC-187A-1408D032A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E3C99-E034-4B38-A1AB-810890A1BE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9365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ED28EB-06E3-2DED-0331-B0D3489BF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F32581B-1748-0623-F2C1-68A5878D8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806AC53-5E20-C4B2-CEDE-FF8D6E9A4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0475F-4DFC-4595-B1A8-A5C99ED92E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8548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8FEFFB-1634-0941-FE7E-3669DEBC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B35225-964B-4AB5-768E-9BF20CE7D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80F26B-0AAA-5D19-1307-AF9D01E3C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CE634-CC18-4B83-A8CD-63CD288A38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009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8E1E36-6EC5-09D4-7116-9D83E33DF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AD3BFF-9809-82DA-5890-497D1521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E23862-4A71-61D3-A34A-2D93BFF1E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DBA0-E849-44EF-A830-8F0701FF81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43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A947B9F-BB91-E979-7E80-9769A2565C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3EC989-6DAF-8531-C07E-0CF97AE17F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26F2D-DCE2-C2E7-39AC-6F899FE7A7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F8089-B94E-74A4-F265-245BC98F07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7A910-3623-A8BD-4C6A-99F9A1FD29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04996B-C12E-4D37-B24E-7CB442F169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84B18400-B94E-A26E-CA37-2A7B95E46BA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458936"/>
            <a:ext cx="9144000" cy="5940127"/>
          </a:xfrm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2000" dirty="0">
                <a:solidFill>
                  <a:srgbClr val="FFFFFF"/>
                </a:solidFill>
                <a:cs typeface="Times New Roman" panose="02020603050405020304" pitchFamily="18" charset="0"/>
              </a:rPr>
              <a:t>Verse 1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From every stain made clean,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From every sin set free;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O </a:t>
            </a:r>
            <a:r>
              <a:rPr lang="en-AU" altLang="en-US" sz="4000" dirty="0" err="1">
                <a:solidFill>
                  <a:srgbClr val="FFFFFF"/>
                </a:solidFill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 Lord, this is the gift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That thou hast promised me.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And pressing through the past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Of failure, fault and fear,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Before thy cross my soul I cast,</a:t>
            </a:r>
          </a:p>
          <a:p>
            <a:pPr eaLnBrk="0" hangingPunct="0">
              <a:lnSpc>
                <a:spcPct val="100000"/>
              </a:lnSpc>
              <a:spcBef>
                <a:spcPts val="600"/>
              </a:spcBef>
            </a:pPr>
            <a:r>
              <a:rPr lang="en-AU" altLang="en-US" sz="4000" dirty="0">
                <a:solidFill>
                  <a:srgbClr val="FFFFFF"/>
                </a:solidFill>
                <a:cs typeface="Times New Roman" panose="02020603050405020304" pitchFamily="18" charset="0"/>
              </a:rPr>
              <a:t>And dare to leave it there.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38619FE-0A39-5AE2-03B8-B8B8F1226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56419"/>
            <a:ext cx="9144000" cy="55451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From thee I would not hide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sin, because of fear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What men may think; I hate my pride,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as I am appear,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Just as I am, O Lord,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Not what I'm thought to be,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Just as I am, a struggling soul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For life and liberty.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5DC99F1-AE53-99E4-D8C7-1F2C3DCF0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81000"/>
            <a:ext cx="8001000" cy="50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AU" altLang="en-US" sz="2700" b="1">
                <a:latin typeface="Univers (WN)"/>
                <a:cs typeface="Times New Roman" panose="02020603050405020304" pitchFamily="18" charset="0"/>
              </a:rPr>
              <a:t> </a:t>
            </a:r>
            <a:endParaRPr lang="en-AU" altLang="en-US" sz="1200">
              <a:latin typeface="Courier" charset="0"/>
              <a:cs typeface="Times New Roman" panose="02020603050405020304" pitchFamily="18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434F24E-01AE-6190-9ABC-DD051648C2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150"/>
            <a:ext cx="9144000" cy="54737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While in thy light I stand,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My heart, I seem to see,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Has failed to take from thy own hand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 gifts it offers me.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 Lord, thy plenteous grace,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Thy wisdom and thy power,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here proclaim, before thy face,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Can keep me every hour.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6267FD3-3B1D-DCA4-5D3A-A1E827676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5451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Upon the altar here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lay my treasure down;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only want to have thee near,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King of my heart to crown.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 fire doth surely burn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My every selfish claim;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while from them to thee I turn,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trust in thy great name.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61C3784-0C7E-648A-6B20-92DB3D8C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0"/>
            <a:ext cx="8001000" cy="7239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tabLst>
                <a:tab pos="2746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AU" altLang="en-US" sz="2700" b="1">
                <a:latin typeface="Univers (WN)"/>
                <a:cs typeface="Times New Roman" panose="02020603050405020304" pitchFamily="18" charset="0"/>
              </a:rPr>
              <a:t> </a:t>
            </a:r>
            <a:endParaRPr lang="en-AU" altLang="en-US" sz="1200">
              <a:latin typeface="Courier" charset="0"/>
              <a:cs typeface="Times New Roman" panose="02020603050405020304" pitchFamily="18" charset="0"/>
            </a:endParaRPr>
          </a:p>
          <a:p>
            <a:r>
              <a:rPr lang="en-AU" altLang="en-US" sz="1400" b="1">
                <a:latin typeface="Tekton" pitchFamily="34" charset="0"/>
                <a:cs typeface="Times New Roman" panose="02020603050405020304" pitchFamily="18" charset="0"/>
              </a:rPr>
              <a:t>							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0DF4896-DEB0-71BC-4732-D60626678F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3705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5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 heart by blood made clean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every wish and thought,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 heart that by God's power has been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Into subjection brought,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walk, to weep, to sing,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Within the light of Heaven;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This is the blessing, </a:t>
            </a:r>
            <a:r>
              <a:rPr lang="en-US" sz="4000" dirty="0" err="1"/>
              <a:t>Saviour</a:t>
            </a:r>
            <a:r>
              <a:rPr lang="en-US" sz="4000" dirty="0"/>
              <a:t>‑King,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That thou to me hast given.</a:t>
            </a:r>
          </a:p>
        </p:txBody>
      </p:sp>
      <p:sp>
        <p:nvSpPr>
          <p:cNvPr id="6148" name="TextBox 7">
            <a:extLst>
              <a:ext uri="{FF2B5EF4-FFF2-40B4-BE49-F238E27FC236}">
                <a16:creationId xmlns:a16="http://schemas.microsoft.com/office/drawing/2014/main" id="{7E90A755-FD74-4ABF-A409-F3ACEC4DA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116638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From every stain made clean </a:t>
            </a:r>
          </a:p>
          <a:p>
            <a:pPr eaLnBrk="1" hangingPunct="1"/>
            <a:r>
              <a:rPr lang="en-US" altLang="en-US" sz="1100"/>
              <a:t>Herbert H. Booth (1862-1926)</a:t>
            </a:r>
          </a:p>
          <a:p>
            <a:pPr eaLnBrk="1" hangingPunct="1"/>
            <a:r>
              <a:rPr lang="en-US" altLang="en-US" sz="1100"/>
              <a:t>© The General of The Salvation Army 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309</Words>
  <Application>Microsoft Office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Univers (WN)</vt:lpstr>
      <vt:lpstr>Courier</vt:lpstr>
      <vt:lpstr>Tekton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2000-08-09T11:37:42Z</dcterms:created>
  <dcterms:modified xsi:type="dcterms:W3CDTF">2023-08-13T07:11:18Z</dcterms:modified>
</cp:coreProperties>
</file>