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51193-B399-0E8B-AC85-1C1762DA2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2C0E2-1129-7612-8017-E40D00731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B095A-E928-7CD2-4932-EA69B9853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4726C-E1A3-4BE0-A433-8C29D3CF9F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6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C2B7C-79C5-B9CE-0632-B9EE43CF6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8B7DA-141F-8E98-9C58-79533AB61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845E05-9218-BB3E-BB5B-A41F2772B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84D5F-914E-48B0-A976-D648DFED36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0378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D554B-3E79-6745-05A3-1698CC23B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B3D09-1266-1CA5-D262-178138BCB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0B4B7-5806-D6B6-BFE1-119D7F0FF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FA99B-3F47-4297-A003-BC6C0D856A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34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276EA9-3EC1-0C06-0F9D-60ACC9FF4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2492F-BED0-399A-D1CC-6DCD5325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40C82-E04E-7924-5157-7C5C3BF29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22DD4-A25D-406E-93A0-B2DDDA0FEC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776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B55BA-47DB-0950-0784-40872B66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58A77-C617-F081-29D0-4D4BBBE7F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633D3-42E4-B90C-029D-E5A6417D9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A6267-60FD-4689-B949-E5449D9DA1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0274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5F4FEE-0349-3E10-5218-B58EF6F04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395CC2-DC6F-610B-DE66-DB9B97F23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B0B7D6-0DDA-E1DB-3253-F2271224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25797-D650-4A59-9F64-292E36F70B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569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19AFB8-392F-D955-7DE3-6ADDCB6FC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B5EE5A-A42F-B9D3-F9B2-EC7CC5498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87F35F-EC15-FD4C-AEB9-D97DDD6D3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68E9B-C435-4262-9116-0D0FD3D315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171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E4FB542-C12B-E452-B807-29D969ED2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E467B69-2B86-B87A-B697-77DB893CA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DBCAFD-88D3-D65F-9070-FB55DB02C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3BD34-F702-4F9A-90A9-D36C0197E8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9915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DD36E44-5D6D-F957-9A78-7278A9837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E4FBF43-FAEA-AB95-EFDE-C6E90AE5A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BDE7FE-94C6-CD75-DA07-B90536D6F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492AB-53C2-46C5-B9E7-1F61DB5AE3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029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8112B4-9BD0-984E-56DF-CEB776A81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65CAD9-6494-A22F-9875-86DB4B71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050F1-D71D-8B27-CC9D-363B51454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92073-D4B3-45E2-97CA-4B6C11D4E4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4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A00F6C-F1DE-C156-A2A0-BBF5CEB12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1245D5-27BA-D856-0DFD-315E7224C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5B1787-2AB5-D2B2-BF3E-A81F71A20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24500-6D30-492F-8825-E0CCE48C53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46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9BD1868-31E2-6271-2284-BC29E4AF63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66D2B10-344C-A6DD-253C-95C20B9674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FD152-5F05-B586-E4EF-F7E336E352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14F09-EE91-BE6C-425C-D9BBAF8A7B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87118-4E08-AF84-D2C5-3F62689AC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DF0F97-26D5-4E7B-9A13-CC831E2936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6BA9869-F316-4678-5A2C-97012355C4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2552"/>
            <a:ext cx="9144000" cy="26928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 am trusting thee, Lord Jesus,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Trusting only thee;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Trusting thee for full salvation,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Great and free.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EC96F70-31E4-7394-29C8-5CBD30AC4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2.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 for pardon,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At thy feet I bow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thy grace and tender mercy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Trusting now.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920EB67-B3BB-58C0-E462-5F6CBF65B2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3.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 for cleansing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the crimson flood;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Trusting thee to make me holy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By thy blood.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7B25250-626A-2736-D002-CAACA45BE4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4.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 to guide me;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alone shalt lead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Every day and hour supplying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All my need.</a:t>
            </a:r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A2CC1C0-2842-2752-30DD-B450C29046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472" y="1953109"/>
            <a:ext cx="9793288" cy="2951782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 5.</a:t>
            </a:r>
            <a:br>
              <a:rPr lang="en-AU" altLang="en-US" sz="36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 for power,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Thine can never fail;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Words which thou thyself shalt give me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Must prevail.</a:t>
            </a:r>
            <a:endParaRPr lang="en-U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93FF604-1EFC-353F-B3CC-3AAD74924A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6.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thee, Lord Jesus,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Never let me fall;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trusting thee for ever,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for all.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C4C969C1-F831-3F12-1A81-2C8C5750B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8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2646550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Frances Ridley Havergal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203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727.   I am trusting thee, Lord Jesus, Trusting only thee; Trusting thee for full salvation, Great and free.   </dc:title>
  <dc:creator>Perth Fortress</dc:creator>
  <cp:lastModifiedBy>Narelle Wheaton</cp:lastModifiedBy>
  <cp:revision>6</cp:revision>
  <dcterms:created xsi:type="dcterms:W3CDTF">2000-02-16T12:08:36Z</dcterms:created>
  <dcterms:modified xsi:type="dcterms:W3CDTF">2023-08-14T03:38:56Z</dcterms:modified>
</cp:coreProperties>
</file>