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2ABA0D-1CE6-475D-84C7-FEF4A7AFF8F4}" v="1" dt="2023-08-13T08:09:24.9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D2ABA0D-1CE6-475D-84C7-FEF4A7AFF8F4}"/>
    <pc:docChg chg="custSel modSld">
      <pc:chgData name="Narelle Wheaton" userId="6e1b2b30-480e-4f91-806b-6735d5b9e446" providerId="ADAL" clId="{FD2ABA0D-1CE6-475D-84C7-FEF4A7AFF8F4}" dt="2023-08-13T08:09:32.387" v="18" actId="1076"/>
      <pc:docMkLst>
        <pc:docMk/>
      </pc:docMkLst>
      <pc:sldChg chg="modSp mod">
        <pc:chgData name="Narelle Wheaton" userId="6e1b2b30-480e-4f91-806b-6735d5b9e446" providerId="ADAL" clId="{FD2ABA0D-1CE6-475D-84C7-FEF4A7AFF8F4}" dt="2023-08-13T08:09:17.388" v="14" actId="1076"/>
        <pc:sldMkLst>
          <pc:docMk/>
          <pc:sldMk cId="3971700226" sldId="256"/>
        </pc:sldMkLst>
        <pc:spChg chg="mod">
          <ac:chgData name="Narelle Wheaton" userId="6e1b2b30-480e-4f91-806b-6735d5b9e446" providerId="ADAL" clId="{FD2ABA0D-1CE6-475D-84C7-FEF4A7AFF8F4}" dt="2023-08-13T08:09:17.388" v="14" actId="1076"/>
          <ac:spMkLst>
            <pc:docMk/>
            <pc:sldMk cId="3971700226" sldId="256"/>
            <ac:spMk id="3" creationId="{DC2049DC-3A7A-4934-BB7C-5EA920F18096}"/>
          </ac:spMkLst>
        </pc:spChg>
      </pc:sldChg>
      <pc:sldChg chg="delSp mod">
        <pc:chgData name="Narelle Wheaton" userId="6e1b2b30-480e-4f91-806b-6735d5b9e446" providerId="ADAL" clId="{FD2ABA0D-1CE6-475D-84C7-FEF4A7AFF8F4}" dt="2023-08-13T08:09:23.657" v="15" actId="21"/>
        <pc:sldMkLst>
          <pc:docMk/>
          <pc:sldMk cId="1673557345" sldId="259"/>
        </pc:sldMkLst>
        <pc:spChg chg="del">
          <ac:chgData name="Narelle Wheaton" userId="6e1b2b30-480e-4f91-806b-6735d5b9e446" providerId="ADAL" clId="{FD2ABA0D-1CE6-475D-84C7-FEF4A7AFF8F4}" dt="2023-08-13T08:09:23.657" v="15" actId="21"/>
          <ac:spMkLst>
            <pc:docMk/>
            <pc:sldMk cId="1673557345" sldId="259"/>
            <ac:spMk id="2" creationId="{1E322002-25C4-4332-AA04-EC28264857FB}"/>
          </ac:spMkLst>
        </pc:spChg>
      </pc:sldChg>
      <pc:sldChg chg="addSp modSp mod">
        <pc:chgData name="Narelle Wheaton" userId="6e1b2b30-480e-4f91-806b-6735d5b9e446" providerId="ADAL" clId="{FD2ABA0D-1CE6-475D-84C7-FEF4A7AFF8F4}" dt="2023-08-13T08:09:32.387" v="18" actId="1076"/>
        <pc:sldMkLst>
          <pc:docMk/>
          <pc:sldMk cId="2904158346" sldId="261"/>
        </pc:sldMkLst>
        <pc:spChg chg="add mod">
          <ac:chgData name="Narelle Wheaton" userId="6e1b2b30-480e-4f91-806b-6735d5b9e446" providerId="ADAL" clId="{FD2ABA0D-1CE6-475D-84C7-FEF4A7AFF8F4}" dt="2023-08-13T08:09:27.748" v="17" actId="1076"/>
          <ac:spMkLst>
            <pc:docMk/>
            <pc:sldMk cId="2904158346" sldId="261"/>
            <ac:spMk id="2" creationId="{B9058A42-D905-1F21-69A3-EDA12E5ECC11}"/>
          </ac:spMkLst>
        </pc:spChg>
        <pc:spChg chg="mod">
          <ac:chgData name="Narelle Wheaton" userId="6e1b2b30-480e-4f91-806b-6735d5b9e446" providerId="ADAL" clId="{FD2ABA0D-1CE6-475D-84C7-FEF4A7AFF8F4}" dt="2023-08-13T08:09:32.387" v="18" actId="1076"/>
          <ac:spMkLst>
            <pc:docMk/>
            <pc:sldMk cId="2904158346" sldId="261"/>
            <ac:spMk id="3" creationId="{DC2049DC-3A7A-4934-BB7C-5EA920F1809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08E84-FA05-4664-9931-F5EA23450E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BADF9F-8561-424E-9D27-F8EFD8FF30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999AF-7093-436F-B992-86A428747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97160-F3C9-43C9-B2FE-D8655864022F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2270E-C409-469F-8311-D5918F3A8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67D8B5-845F-4803-9B07-0184DAFF4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0274-7841-48D0-B81A-4325CA0233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62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1E519-27E3-45CA-A057-DE5B6646F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4C0900-4D06-4E49-ADF5-F7BEB13649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4952C-8194-4FD9-B16F-45B1DDB5D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97160-F3C9-43C9-B2FE-D8655864022F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156F8-8F91-438A-B4EE-AA864AFBB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F47437-2F59-43C4-9322-22ACBE24D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0274-7841-48D0-B81A-4325CA0233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6655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648329-F700-4473-B461-635422F0F5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A86852-2D61-4998-97D3-AFAD04510A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DCEFCC-3A14-41FD-81DC-0556765E4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97160-F3C9-43C9-B2FE-D8655864022F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5E0DC2-3CBE-4872-A67A-653FF0F2A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4CEA9-9AC1-4C0E-90F1-F3712C4DE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0274-7841-48D0-B81A-4325CA0233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0230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9EAEB-52AD-475B-97D5-0E9EAE6D2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9057D5-5154-4D26-AA96-BCB807846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C94AB9-B406-47D2-801F-D4BAAE653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97160-F3C9-43C9-B2FE-D8655864022F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DED8E-CD82-46EB-9596-22A9E7B26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E6995B-F529-48FB-8418-CDE344946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0274-7841-48D0-B81A-4325CA0233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7660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2EF12-C43A-486B-8E8A-BC72B6B3C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C3686E-5EC2-4824-88A1-5A773B1EA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6693D-3891-4117-8B0C-BB3AD13AB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97160-F3C9-43C9-B2FE-D8655864022F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4709D-6FFA-416D-A5EB-9462E1393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B45D65-C59C-4659-991D-D52796E74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0274-7841-48D0-B81A-4325CA0233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2664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6FD56-2DC5-4D9B-832F-6C9B7DADE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3AE59-8C80-46BD-87A0-335DD7576C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713756-B76C-4FCD-A668-F4760CE383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C55936-02BC-4770-8039-B452F32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97160-F3C9-43C9-B2FE-D8655864022F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F4798D-E055-45D5-87C9-A39CA0B70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946BF2-1A70-4880-8F39-FB5924807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0274-7841-48D0-B81A-4325CA0233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1721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04AAD-8113-4B15-927E-B495B8CD0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673F-216B-4EE8-A826-322CB8465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72B083-D804-425C-92D1-A9E0168F38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EC566B-D171-4B9E-A601-572067C5B4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DBD58A-62C9-4937-B111-5DF8FD625A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AF5775-1A15-4C3A-A86C-BF202B837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97160-F3C9-43C9-B2FE-D8655864022F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860564-D57B-4E26-B925-38594DF09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E8EAAC-330D-406C-B6FD-26B35A39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0274-7841-48D0-B81A-4325CA0233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8902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A629C-9E54-4896-BDB6-DD4009ACA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E5ACC-6AB0-4D50-82D9-BBB9A0E39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97160-F3C9-43C9-B2FE-D8655864022F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68D32F-AFEC-46A7-9F8B-09417FDFA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DE430E-1531-4E9D-97DA-D4F7C44DC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0274-7841-48D0-B81A-4325CA0233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1585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B59CA8-D1B0-4629-A9FD-CB0A16111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97160-F3C9-43C9-B2FE-D8655864022F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C5327B-1248-4F9D-A7E1-B6038E936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3BD81E-9037-4123-BE8A-2B8F7C789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0274-7841-48D0-B81A-4325CA0233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2386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08A10-C2F9-49B4-BEA3-E32DEA88E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3F8F9-16B7-480D-BFC5-98DABD16C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CD5222-76FC-4C57-9D45-3638E80517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E80529-2196-4348-9D32-2599DA96D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97160-F3C9-43C9-B2FE-D8655864022F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ABCC56-6629-40C2-8547-00C4FC8CC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A062A7-6324-4178-B414-4D9B7CED6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0274-7841-48D0-B81A-4325CA0233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621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1E269-3B48-4FFD-9B27-2EF958C8C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795E4B-98E2-44D5-B2FC-8EC035A825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170BD6-1B16-4E3F-A20C-5246365241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A41838-FDEB-4746-A67F-CE38EDC93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97160-F3C9-43C9-B2FE-D8655864022F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8DECEA-C6FB-4328-A097-C731DA44F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E9E8F6-48E8-487B-B23F-B83286C24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10274-7841-48D0-B81A-4325CA0233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332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95AD18-6421-4B27-9BE7-5B1A7927E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9F2E6-AFE7-4909-8DD3-2EF5CF6744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EC6B74-FDFF-4914-AB3D-9B682B7C35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97160-F3C9-43C9-B2FE-D8655864022F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3F3315-B958-4355-A4EB-0783BE4AE6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ECA99-B183-4C12-BD7D-7A9AA6942A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10274-7841-48D0-B81A-4325CA0233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4732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2049DC-3A7A-4934-BB7C-5EA920F180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47700"/>
            <a:ext cx="9144000" cy="5562600"/>
          </a:xfrm>
        </p:spPr>
        <p:txBody>
          <a:bodyPr>
            <a:normAutofit lnSpcReduction="10000"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Songs of salvation are sounding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Joyfully all the time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Rivers of grace are abounding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every land and clime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Life giving waters are flowing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Freely from Calvary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Heavenly breezes are blowing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Fragrance of purity</a:t>
            </a:r>
          </a:p>
        </p:txBody>
      </p:sp>
    </p:spTree>
    <p:extLst>
      <p:ext uri="{BB962C8B-B14F-4D97-AF65-F5344CB8AC3E}">
        <p14:creationId xmlns:p14="http://schemas.microsoft.com/office/powerpoint/2010/main" val="3971700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2049DC-3A7A-4934-BB7C-5EA920F180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350"/>
            <a:ext cx="9144000" cy="54387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Glory </a:t>
            </a:r>
            <a:r>
              <a:rPr lang="en-AU" sz="4000" dirty="0" err="1">
                <a:solidFill>
                  <a:schemeClr val="bg1"/>
                </a:solidFill>
              </a:rPr>
              <a:t>Glory</a:t>
            </a:r>
            <a:endParaRPr lang="en-AU" sz="4000" dirty="0">
              <a:solidFill>
                <a:schemeClr val="bg1"/>
              </a:solidFill>
            </a:endParaRPr>
          </a:p>
          <a:p>
            <a:r>
              <a:rPr lang="en-AU" sz="4000" dirty="0">
                <a:solidFill>
                  <a:schemeClr val="bg1"/>
                </a:solidFill>
              </a:rPr>
              <a:t>Ring all the bells of Heaven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Glory </a:t>
            </a:r>
            <a:r>
              <a:rPr lang="en-AU" sz="4000" dirty="0" err="1">
                <a:solidFill>
                  <a:schemeClr val="bg1"/>
                </a:solidFill>
              </a:rPr>
              <a:t>Glory</a:t>
            </a:r>
            <a:r>
              <a:rPr lang="en-AU" sz="4000" dirty="0">
                <a:solidFill>
                  <a:schemeClr val="bg1"/>
                </a:solidFill>
              </a:rPr>
              <a:t> Praise ye His holy name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Glory </a:t>
            </a:r>
            <a:r>
              <a:rPr lang="en-AU" sz="4000" dirty="0" err="1">
                <a:solidFill>
                  <a:schemeClr val="bg1"/>
                </a:solidFill>
              </a:rPr>
              <a:t>Glory</a:t>
            </a:r>
            <a:endParaRPr lang="en-AU" sz="4000" dirty="0">
              <a:solidFill>
                <a:schemeClr val="bg1"/>
              </a:solidFill>
            </a:endParaRPr>
          </a:p>
          <a:p>
            <a:r>
              <a:rPr lang="en-AU" sz="4000" dirty="0">
                <a:solidFill>
                  <a:schemeClr val="bg1"/>
                </a:solidFill>
              </a:rPr>
              <a:t>Angels and saints are singing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Sinners to Jesus now clinging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Gladly His love proclaim</a:t>
            </a:r>
          </a:p>
        </p:txBody>
      </p:sp>
    </p:spTree>
    <p:extLst>
      <p:ext uri="{BB962C8B-B14F-4D97-AF65-F5344CB8AC3E}">
        <p14:creationId xmlns:p14="http://schemas.microsoft.com/office/powerpoint/2010/main" val="1753637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2049DC-3A7A-4934-BB7C-5EA920F180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651" y="390525"/>
            <a:ext cx="9705974" cy="58578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Love in its glory and beauty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Redeemer we see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Stronger than death life or duty</a:t>
            </a:r>
          </a:p>
          <a:p>
            <a:r>
              <a:rPr lang="en-AU" sz="4000" dirty="0">
                <a:solidFill>
                  <a:schemeClr val="bg1"/>
                </a:solidFill>
              </a:rPr>
              <a:t>Dying our souls to free</a:t>
            </a:r>
          </a:p>
          <a:p>
            <a:r>
              <a:rPr lang="en-AU" sz="4000" dirty="0">
                <a:solidFill>
                  <a:schemeClr val="bg1"/>
                </a:solidFill>
              </a:rPr>
              <a:t>Boundless and free as the ocean</a:t>
            </a:r>
          </a:p>
          <a:p>
            <a:r>
              <a:rPr lang="en-AU" sz="4000" dirty="0">
                <a:solidFill>
                  <a:schemeClr val="bg1"/>
                </a:solidFill>
              </a:rPr>
              <a:t>High as the heavens above</a:t>
            </a:r>
          </a:p>
          <a:p>
            <a:r>
              <a:rPr lang="en-AU" sz="4000" dirty="0">
                <a:solidFill>
                  <a:schemeClr val="bg1"/>
                </a:solidFill>
              </a:rPr>
              <a:t>Sweeter than human devotion</a:t>
            </a:r>
          </a:p>
          <a:p>
            <a:r>
              <a:rPr lang="en-AU" sz="4000" dirty="0">
                <a:solidFill>
                  <a:schemeClr val="bg1"/>
                </a:solidFill>
              </a:rPr>
              <a:t>Is His eternal love</a:t>
            </a:r>
          </a:p>
        </p:txBody>
      </p:sp>
    </p:spTree>
    <p:extLst>
      <p:ext uri="{BB962C8B-B14F-4D97-AF65-F5344CB8AC3E}">
        <p14:creationId xmlns:p14="http://schemas.microsoft.com/office/powerpoint/2010/main" val="2738570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2049DC-3A7A-4934-BB7C-5EA920F180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350"/>
            <a:ext cx="9144000" cy="54387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Glory </a:t>
            </a:r>
            <a:r>
              <a:rPr lang="en-AU" sz="4000" dirty="0" err="1">
                <a:solidFill>
                  <a:schemeClr val="bg1"/>
                </a:solidFill>
              </a:rPr>
              <a:t>Glory</a:t>
            </a:r>
            <a:endParaRPr lang="en-AU" sz="4000" dirty="0">
              <a:solidFill>
                <a:schemeClr val="bg1"/>
              </a:solidFill>
            </a:endParaRPr>
          </a:p>
          <a:p>
            <a:r>
              <a:rPr lang="en-AU" sz="4000" dirty="0">
                <a:solidFill>
                  <a:schemeClr val="bg1"/>
                </a:solidFill>
              </a:rPr>
              <a:t>Ring all the bells of Heaven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Glory </a:t>
            </a:r>
            <a:r>
              <a:rPr lang="en-AU" sz="4000" dirty="0" err="1">
                <a:solidFill>
                  <a:schemeClr val="bg1"/>
                </a:solidFill>
              </a:rPr>
              <a:t>Glory</a:t>
            </a:r>
            <a:r>
              <a:rPr lang="en-AU" sz="4000" dirty="0">
                <a:solidFill>
                  <a:schemeClr val="bg1"/>
                </a:solidFill>
              </a:rPr>
              <a:t> Praise ye His holy name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Glory </a:t>
            </a:r>
            <a:r>
              <a:rPr lang="en-AU" sz="4000" dirty="0" err="1">
                <a:solidFill>
                  <a:schemeClr val="bg1"/>
                </a:solidFill>
              </a:rPr>
              <a:t>Glory</a:t>
            </a:r>
            <a:endParaRPr lang="en-AU" sz="4000" dirty="0">
              <a:solidFill>
                <a:schemeClr val="bg1"/>
              </a:solidFill>
            </a:endParaRPr>
          </a:p>
          <a:p>
            <a:r>
              <a:rPr lang="en-AU" sz="4000" dirty="0">
                <a:solidFill>
                  <a:schemeClr val="bg1"/>
                </a:solidFill>
              </a:rPr>
              <a:t>Angels and saints are singing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Sinners to Jesus now clinging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Gladly His love proclaim</a:t>
            </a:r>
          </a:p>
        </p:txBody>
      </p:sp>
    </p:spTree>
    <p:extLst>
      <p:ext uri="{BB962C8B-B14F-4D97-AF65-F5344CB8AC3E}">
        <p14:creationId xmlns:p14="http://schemas.microsoft.com/office/powerpoint/2010/main" val="2939904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2049DC-3A7A-4934-BB7C-5EA920F180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7200"/>
            <a:ext cx="9144000" cy="6057900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Hearts that were broken and bleeding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Torn by remorse and grief</a:t>
            </a:r>
          </a:p>
          <a:p>
            <a:r>
              <a:rPr lang="en-AU" sz="4000" dirty="0">
                <a:solidFill>
                  <a:schemeClr val="bg1"/>
                </a:solidFill>
              </a:rPr>
              <a:t>Came to the mercy seat pleading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Finding complete relief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Love in its fullness is flowing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Here where all sins depart</a:t>
            </a:r>
          </a:p>
          <a:p>
            <a:r>
              <a:rPr lang="en-AU" sz="4000" dirty="0">
                <a:solidFill>
                  <a:schemeClr val="bg1"/>
                </a:solidFill>
              </a:rPr>
              <a:t>Pardon and mercy bestowing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Freely on every heart</a:t>
            </a:r>
          </a:p>
        </p:txBody>
      </p:sp>
    </p:spTree>
    <p:extLst>
      <p:ext uri="{BB962C8B-B14F-4D97-AF65-F5344CB8AC3E}">
        <p14:creationId xmlns:p14="http://schemas.microsoft.com/office/powerpoint/2010/main" val="1673557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2049DC-3A7A-4934-BB7C-5EA920F180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09612"/>
            <a:ext cx="9144000" cy="5438775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Glory </a:t>
            </a:r>
            <a:r>
              <a:rPr lang="en-AU" sz="4000" dirty="0" err="1">
                <a:solidFill>
                  <a:schemeClr val="bg1"/>
                </a:solidFill>
              </a:rPr>
              <a:t>Glory</a:t>
            </a:r>
            <a:endParaRPr lang="en-AU" sz="4000" dirty="0">
              <a:solidFill>
                <a:schemeClr val="bg1"/>
              </a:solidFill>
            </a:endParaRPr>
          </a:p>
          <a:p>
            <a:r>
              <a:rPr lang="en-AU" sz="4000" dirty="0">
                <a:solidFill>
                  <a:schemeClr val="bg1"/>
                </a:solidFill>
              </a:rPr>
              <a:t>Ring all the bells of Heaven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Glory </a:t>
            </a:r>
            <a:r>
              <a:rPr lang="en-AU" sz="4000" dirty="0" err="1">
                <a:solidFill>
                  <a:schemeClr val="bg1"/>
                </a:solidFill>
              </a:rPr>
              <a:t>Glory</a:t>
            </a:r>
            <a:r>
              <a:rPr lang="en-AU" sz="4000" dirty="0">
                <a:solidFill>
                  <a:schemeClr val="bg1"/>
                </a:solidFill>
              </a:rPr>
              <a:t> Praise ye His holy name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Glory </a:t>
            </a:r>
            <a:r>
              <a:rPr lang="en-AU" sz="4000" dirty="0" err="1">
                <a:solidFill>
                  <a:schemeClr val="bg1"/>
                </a:solidFill>
              </a:rPr>
              <a:t>Glory</a:t>
            </a:r>
            <a:endParaRPr lang="en-AU" sz="4000" dirty="0">
              <a:solidFill>
                <a:schemeClr val="bg1"/>
              </a:solidFill>
            </a:endParaRPr>
          </a:p>
          <a:p>
            <a:r>
              <a:rPr lang="en-AU" sz="4000" dirty="0">
                <a:solidFill>
                  <a:schemeClr val="bg1"/>
                </a:solidFill>
              </a:rPr>
              <a:t>Angels and saints are singing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Sinners to Jesus now clinging</a:t>
            </a:r>
          </a:p>
          <a:p>
            <a:r>
              <a:rPr lang="en-AU" sz="4000" dirty="0">
                <a:solidFill>
                  <a:schemeClr val="bg1"/>
                </a:solidFill>
              </a:rPr>
              <a:t>Gladly His love proclaim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9058A42-D905-1F21-69A3-EDA12E5ECC11}"/>
              </a:ext>
            </a:extLst>
          </p:cNvPr>
          <p:cNvSpPr/>
          <p:nvPr/>
        </p:nvSpPr>
        <p:spPr>
          <a:xfrm>
            <a:off x="168456" y="5884002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2641830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Kaleb Johnson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904158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Microsoft Office PowerPoint</Application>
  <PresentationFormat>Widescreen</PresentationFormat>
  <Paragraphs>56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2022-02-10T07:44:29Z</dcterms:created>
  <dcterms:modified xsi:type="dcterms:W3CDTF">2023-08-13T08:09:38Z</dcterms:modified>
</cp:coreProperties>
</file>