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8" r:id="rId3"/>
    <p:sldId id="274" r:id="rId4"/>
    <p:sldId id="304" r:id="rId5"/>
    <p:sldId id="280" r:id="rId6"/>
    <p:sldId id="305" r:id="rId7"/>
    <p:sldId id="286" r:id="rId8"/>
    <p:sldId id="306" r:id="rId9"/>
    <p:sldId id="300" r:id="rId10"/>
    <p:sldId id="307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BB1D3-1AED-0D1E-1B71-9214CB8F7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F68A5-5595-0A07-37CF-E2BCD1A60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56150-C8A9-CB61-3D0C-E601D451D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AB5EC-EC69-4DC3-8AEC-2E9AF65EFC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07129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B9F8F-95F5-DC49-3AB7-1EC87385C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93FF1-C51A-93C4-6D2F-5E0A2AC3E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C4C9C-C381-34EB-BB57-60ADF71C9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9643-6A57-4FD0-8C67-A1F5A4384B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737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470ED-0805-D3A3-3E4D-72150E56F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D83DF-3EF0-A32B-756C-0AB3094DC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B06C9-5898-D0C3-8506-8B16A54BA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FC6CC-A164-4C90-B009-ED2DE22538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8281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9243D-A18D-81E5-ADAB-F8B15DBC9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E91C4-3502-0132-9FB0-ADA46C9B7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6F7E6-5F35-804A-45CF-0DF48C0F7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C7AD4-D053-4044-9DFD-4AC0F3C918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452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18A4E-CBE9-181B-2742-0CBDB5401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B0C0A5-962D-4D45-F9A4-E7883A4B1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0A20F-AE28-5ED8-9DCF-8D171EBDB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532E-D3A4-40C6-A0AA-764088DB84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795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0DFED2-80B2-747C-6770-607C839CB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2B6E92-8983-AADB-CB52-744B443A2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7D5AA6-638F-AA6C-EB7B-261C94B8F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FF400-CE44-41A6-BAC8-3CD260E651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3808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F8B2B5A-F141-D9DB-58B0-0C9D4A42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E23E54E-B615-570C-2064-DAEBB07F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6049E39-7274-65E4-CE54-B3A439D6A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0A07-53DC-4A8D-B518-8F28F27FA9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268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A70D76-44B1-6B9C-9411-03384738D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647528D-49D3-36CF-D70B-B76466376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32709DD-666D-5C78-844E-2C5056903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83D1F-6DBA-43C0-91E7-7A8B3512E4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9252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74933B7-BE00-7C7D-8C8E-F7441C471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D47DD32-2936-8159-A445-66CB6941F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962B5C-2FA7-105E-5B40-EBB861243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81EF-B09A-4C99-AFCD-BE98A5A594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27932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87A0D7-FE94-97C9-2473-EB6EC5800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3469CF-DBC8-DD1C-91EA-B2151551E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E3249B-50C9-404D-11BC-BE30BECD0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06B33-AD85-456E-910A-C603E3C5A6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9913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3E0194-3DD5-5CB2-97E4-9B3BA2C33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6FEC50-D88C-965A-A1E2-B877E398A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DB4A3B-368D-B40E-A3EF-9C5EF3838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06721-3217-4117-8D03-ECF47CEBBD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798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6FBC38-50B4-7B68-AA45-2A9E232F7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4C96023-006D-3BE0-55E1-6428D2D28E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002A1-D8BE-7D69-1FBC-9500B1DD8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58651-060F-792F-1DB3-F019B0F029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2DFC2-A059-04E9-870E-818D97748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2D476D-257D-4B1B-949F-A44C7A0A8D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A21FC5F-6975-D7EB-6366-26ACC55916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70868"/>
            <a:ext cx="10515600" cy="31162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hear thy welcome voice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calls me, Lord, to thee,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cleansing in thy precious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flowed on Calvary.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E384CD9E-201C-FBB9-B1CF-F8D535F71C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coming,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Coming now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Wash me, cleanse me in thy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flowed on Calvary.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D7B871A0-F52E-59DE-6FB4-BDA7C3E46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949950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I hear thy welcome voice </a:t>
            </a:r>
          </a:p>
          <a:p>
            <a:pPr eaLnBrk="1" hangingPunct="1"/>
            <a:r>
              <a:rPr lang="en-US" altLang="en-US" sz="1100"/>
              <a:t>Lewis Hartsough (1828-1919)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59C562B-53C7-9B84-52DC-931AA2E596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coming,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Coming now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Wash me, cleanse me in thy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flowed on Calvary.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CCB7160-1791-6D30-DB28-0ACE5B1FAC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484313"/>
            <a:ext cx="10515600" cy="3403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Though coming weak and vile,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 dost my strength assure;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 dost my vileness fully cleanse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Till spotless all and pure.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A339EC6-6893-781B-A6BC-CDEB169BB1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coming,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Coming now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Wash me, cleanse me in thy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flowed on Calvary.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E5427F10-025D-8A5B-6911-F404AE4C88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750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Still Jesus calls me on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perfect faith and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perfect hope and peace and trust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earth and Heaven above.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D36AA7E-A521-7844-CF9E-46AE19D050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coming,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Coming now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Wash me, cleanse me in thy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flowed on Calvary.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3337DA0D-0657-F16F-6B47-7CB989110A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'Tis Jesus who confirms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blessèd work within,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adding grace to welcomed grace,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reigned the power of sin.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E50B010F-E4C2-6F3D-AF46-D2CB425BFD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coming,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Coming now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Wash me, cleanse me in thy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flowed on Calvary.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677C6332-14CC-5C3B-30CA-EE06C1C093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he the witness gives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loyal hearts and free,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every promise is fulfilled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If faith but brings the plea.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271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423. I Hear Thy Welcome Voice</dc:title>
  <dc:creator>E. Langley Smith</dc:creator>
  <cp:lastModifiedBy>Narelle Wheaton</cp:lastModifiedBy>
  <cp:revision>5</cp:revision>
  <cp:lastPrinted>1601-01-01T00:00:00Z</cp:lastPrinted>
  <dcterms:created xsi:type="dcterms:W3CDTF">2002-01-18T13:07:54Z</dcterms:created>
  <dcterms:modified xsi:type="dcterms:W3CDTF">2023-08-13T05:35:23Z</dcterms:modified>
</cp:coreProperties>
</file>