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9" r:id="rId2"/>
    <p:sldId id="286" r:id="rId3"/>
    <p:sldId id="266" r:id="rId4"/>
    <p:sldId id="289" r:id="rId5"/>
    <p:sldId id="279" r:id="rId6"/>
    <p:sldId id="290" r:id="rId7"/>
    <p:sldId id="285" r:id="rId8"/>
    <p:sldId id="29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A40C1-4B71-F356-0242-9001E06E2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4F8BB-5516-2616-2B60-C029CC244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6CB94-0CBB-7721-5765-98FFD18D7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2B830-F5A3-4FD9-8A67-80D9677FFB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6177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B71CD-01BA-3638-5F38-8AEF3CF9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C6E32-A96A-2BC9-2DE9-E11FA6B62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49237-733F-55FE-B0B4-C7EAEC0A1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0723F-BFD9-487C-B5CB-206281EE6A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549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B3FB6-350D-0DBF-C1CE-C0239886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2EC00-03E5-9AEC-B5CB-A4BAB786A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B6007-2883-934D-33C0-4CCD37D08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A7372-A337-4D9B-9A0C-4747B8533F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49342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B1828-1527-A22A-1648-B19EAD15B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E2E9B-8BDD-E4D4-3A65-4172ACAF1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F7081-90B4-924A-5190-3469C62D9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DDEDC-4F14-4C50-81BE-D26F3A6878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2768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4525F-D705-5BC8-6E46-E9062374F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4C875-41CD-C8A7-42D3-DA5462E8F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83002-A5F9-4F88-E82C-19339CB3B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006CC-E005-41C1-9BDE-D4467A36199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195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58CECA-EA64-0127-1F6A-0F446A1B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B6878E-85EB-1625-7D73-4B8B69F69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85AD83-75AD-8705-B02D-FD4D53315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06818-B901-4E07-9FDC-FBED1CBE6A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384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26F51D2-79E1-78B7-9B51-26D731A75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792E285-C2DF-97CE-9049-6BA03369F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3CA2815-8362-4C0C-2EFF-43031BEBE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17EEC-BB53-4FEF-BC37-DCA4FCFDB4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8301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A9F8D5D-7081-EC7F-A286-007B70AB7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52C8817-6252-A3F0-9756-2A3ABEA13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39E7DA-27BD-54BA-DC13-36785AD79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B37E9-E578-4289-B86A-2AFC4935CA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403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66A5BF-60E1-7D0C-17B2-9184BE222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39810AF-CB66-F999-A54C-4E93D91AE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F4F843-0F75-12FA-0AA3-4B6DD6A9F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A09CE-9ADF-49E0-9635-9A8D9DAA07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35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CF6B2F-E937-71CF-CAA7-C115515D0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E727AA-D038-E315-414E-E1BAF574D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F82225-4977-CC4A-B6C6-E1BBDB8C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1A18B-46E9-4649-9D2D-408BCA8852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282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1F52AB-D1F6-B2F1-07DD-13164A4E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32EE24-2926-CADB-B73C-CDD7FA7A0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6B6DBB-E976-0958-1D33-CE25831F8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F97F6-4783-41B8-BA5B-2FDF3517A8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753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FC2324-48C1-7C80-F4B9-3FD4C56D4A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6145374-7478-A9D6-9716-A630AA4D2A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D9467-F70D-3859-29EB-979473AC17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3DDB-6B4E-A1F2-B926-4B7DACCB6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D0B97-B0DF-6CC3-7A8C-F609C7FC7B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370E01-5B42-42D8-845B-AD42572A56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2312B60-7D34-E634-DFCD-9266AB2E8F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99431"/>
            <a:ext cx="10515600" cy="32591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every hill our Saviour dies,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not on Calvary's height alone;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His sorrows darken all our skies,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His griefs for all our wrongs atone.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DD37FD4-3697-050A-20EF-587A28EFE2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750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Cry the news from every hill;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Ring the earth with sacred flame;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pardon is the Father's will,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Jesus is the Saviour's name.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28D3C97-7EF6-B1A9-4015-441CF544DA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7639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2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Present he is in all our woes,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Upon a world‑wide cross is hung;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with exceeding bitter throes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world‑embracing heart is wrung.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4D33085-24BA-DC3B-D644-F5522D6E7F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750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Cry the news from every hill;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Ring the earth with sacred flame;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pardon is the Father's will,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Jesus is the Saviour's name.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E30FA29-35D3-D59E-7813-7B17B442A7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5480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us his love invested is,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God cannot pass a suppliant by;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heard in God's eternities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Our prayers repeat the Saviour's cry.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6A29C2E-FB76-4DAC-A77E-E3F6E66F5D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750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Cry the news from every hill;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Ring the earth with sacred flame;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pardon is the Father's will,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Jesus is the Saviour's name.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1CB4944D-A593-171D-DA90-A511521C9A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5480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for the sake of that dear name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which all hope of good is given,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Our heavy load of sin and shame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Father clears, and cries: Forgiven!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B80267A8-ACFC-2BAB-60D8-6F1723E960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4750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Cry the news from every hill;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Go! Ring the earth with sacred flame;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pardon is the Father's will,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Jesus is the Saviour's name.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4478E5-DF14-51BF-4D60-C96643CBAB50}"/>
              </a:ext>
            </a:extLst>
          </p:cNvPr>
          <p:cNvSpPr/>
          <p:nvPr/>
        </p:nvSpPr>
        <p:spPr>
          <a:xfrm>
            <a:off x="192088" y="5516563"/>
            <a:ext cx="6096000" cy="1062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2640965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Words: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Music: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324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127. On Every Hill Our Saviour Dies</dc:title>
  <dc:creator>E. Langley Smith</dc:creator>
  <cp:lastModifiedBy>Narelle Wheaton</cp:lastModifiedBy>
  <cp:revision>3</cp:revision>
  <dcterms:created xsi:type="dcterms:W3CDTF">2001-02-23T03:36:28Z</dcterms:created>
  <dcterms:modified xsi:type="dcterms:W3CDTF">2023-08-13T07:55:34Z</dcterms:modified>
</cp:coreProperties>
</file>