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F31A7D-79D7-4D10-87A9-1484522C79F7}" v="1" dt="2023-08-13T07:21:17.7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4F31A7D-79D7-4D10-87A9-1484522C79F7}"/>
    <pc:docChg chg="custSel modSld">
      <pc:chgData name="Narelle Wheaton" userId="6e1b2b30-480e-4f91-806b-6735d5b9e446" providerId="ADAL" clId="{74F31A7D-79D7-4D10-87A9-1484522C79F7}" dt="2023-08-13T07:21:17.744" v="16"/>
      <pc:docMkLst>
        <pc:docMk/>
      </pc:docMkLst>
      <pc:sldChg chg="modSp mod">
        <pc:chgData name="Narelle Wheaton" userId="6e1b2b30-480e-4f91-806b-6735d5b9e446" providerId="ADAL" clId="{74F31A7D-79D7-4D10-87A9-1484522C79F7}" dt="2023-08-13T07:21:06.281" v="14" actId="27636"/>
        <pc:sldMkLst>
          <pc:docMk/>
          <pc:sldMk cId="342402279" sldId="256"/>
        </pc:sldMkLst>
        <pc:spChg chg="mod">
          <ac:chgData name="Narelle Wheaton" userId="6e1b2b30-480e-4f91-806b-6735d5b9e446" providerId="ADAL" clId="{74F31A7D-79D7-4D10-87A9-1484522C79F7}" dt="2023-08-13T07:21:06.281" v="14" actId="27636"/>
          <ac:spMkLst>
            <pc:docMk/>
            <pc:sldMk cId="342402279" sldId="256"/>
            <ac:spMk id="3" creationId="{EBC0BA67-954A-4F70-A4D7-C9A6DAD5A31D}"/>
          </ac:spMkLst>
        </pc:spChg>
      </pc:sldChg>
      <pc:sldChg chg="delSp mod">
        <pc:chgData name="Narelle Wheaton" userId="6e1b2b30-480e-4f91-806b-6735d5b9e446" providerId="ADAL" clId="{74F31A7D-79D7-4D10-87A9-1484522C79F7}" dt="2023-08-13T07:21:16.104" v="15" actId="21"/>
        <pc:sldMkLst>
          <pc:docMk/>
          <pc:sldMk cId="4084592014" sldId="259"/>
        </pc:sldMkLst>
        <pc:spChg chg="del">
          <ac:chgData name="Narelle Wheaton" userId="6e1b2b30-480e-4f91-806b-6735d5b9e446" providerId="ADAL" clId="{74F31A7D-79D7-4D10-87A9-1484522C79F7}" dt="2023-08-13T07:21:16.104" v="15" actId="21"/>
          <ac:spMkLst>
            <pc:docMk/>
            <pc:sldMk cId="4084592014" sldId="259"/>
            <ac:spMk id="2" creationId="{48FBDB97-FED6-458F-8F50-D48EDDC60BA8}"/>
          </ac:spMkLst>
        </pc:spChg>
      </pc:sldChg>
      <pc:sldChg chg="addSp modSp">
        <pc:chgData name="Narelle Wheaton" userId="6e1b2b30-480e-4f91-806b-6735d5b9e446" providerId="ADAL" clId="{74F31A7D-79D7-4D10-87A9-1484522C79F7}" dt="2023-08-13T07:21:17.744" v="16"/>
        <pc:sldMkLst>
          <pc:docMk/>
          <pc:sldMk cId="4081585963" sldId="261"/>
        </pc:sldMkLst>
        <pc:spChg chg="add mod">
          <ac:chgData name="Narelle Wheaton" userId="6e1b2b30-480e-4f91-806b-6735d5b9e446" providerId="ADAL" clId="{74F31A7D-79D7-4D10-87A9-1484522C79F7}" dt="2023-08-13T07:21:17.744" v="16"/>
          <ac:spMkLst>
            <pc:docMk/>
            <pc:sldMk cId="4081585963" sldId="261"/>
            <ac:spMk id="2" creationId="{1F89BF90-3F62-2E6C-B386-04A3D19883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BAF68-414A-4B21-90B6-48B81DA16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A5416A-8482-4AFF-941F-49EC4C38C4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305E6-0934-437F-A356-1D0BBD292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B8D327-9206-47EE-B78B-5F5E0BF0B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21D9D-1926-4F2F-AB96-C9D30C56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04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DA50A-A5D3-46B3-8242-9961EA844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6173C9-88A2-49AE-97B0-36375E01D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FB065F-1378-4561-AE8D-195A8654E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6E3E3-D143-4E01-BDA9-A810765B6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F5B6F-0293-4DC9-A4D5-991782CD5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4036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894319-F7F1-4BB5-B53B-F66F64F037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02B149-F51B-478B-8C67-2966F0AC7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E16CE-0360-479A-8178-EF8E22A28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1DA08-1911-40A4-83F6-13C6F5252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8543C-DD3C-4606-8D30-DF1A25449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640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10E8-116D-4878-95F0-A8E6D3022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B32DF4-B01E-45BF-A4C0-59563B0D5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7C396-35A1-4358-A209-B98A53441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82FEA-AB5D-4969-83F7-CA8F73FDD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F6406-09C9-4E29-AD9F-C15A20100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9164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FAD2A-6209-4D54-9F66-534A14E92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DFA6D-FE4F-4F02-A652-751F8019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27D2B-9FE2-4796-8F93-51CF398F0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49BE7-A343-413D-AD45-23A8B0064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BF6A6-E875-494E-A63C-9BAEE52E1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012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DB7FD-923B-488A-912F-0FC92C5C7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01F18-4301-4E75-86FC-CE341F8325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C6DF6B-9D12-44EB-AB0D-607842CAF0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5E03FD-B246-47ED-BB51-40077E625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073BE-727F-4DF1-B404-71B005F0D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BD05D-983C-4CD3-AEBB-7B3994A1F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5607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9EA4E-098C-435F-B31E-B69989B69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66C44-FA24-4D54-A91A-4F1982FE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2CB8B-C725-4ABD-86FF-FCCCA13EA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DEFD9F-E79E-4524-B6B9-A9F6D47543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2186EC-40FA-42BC-A7D7-F4C2767C80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CB6363-2FDA-40A3-9EF9-3F84CB831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EB7593-1D34-4EE1-A8AC-F31FA2E4B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43A3E6-2DE7-4EE3-A8EF-4C26EE364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63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54F6D-C270-47BD-869B-CF3ECB3CA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D29060-AD2D-4DAC-9449-1847BB6AC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A8AAF-F02B-4B24-997E-94369ECFA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42A7B6-4E87-4A36-BBF5-B5DE6B21B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71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FCBBA2-C84D-4FDB-B690-33FFC1126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E871DA-CDDE-4DB1-9A02-E1A7BECD3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EE08F-6966-443A-970C-309BBE105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650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52784-D627-4595-A929-17B9DC3B9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1E359-7D8A-453D-9239-0091278EE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EFF590-FC90-471C-A68C-EF2F5776E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23587-E99A-475C-819E-F7BE86105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D3F54-E110-4801-AEAE-74ED2C78F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EACEC-AF0D-4D1A-A482-743F1445B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09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D5D81-5F4A-4772-852B-C7788DF56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37DFD2-70C5-40B0-96F7-1D9487C1D0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C8F33-4212-4CE1-AB3D-9A74AD79E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3988DC-BF7E-4674-AEED-AD28E4D1D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D6529-21F5-4270-8F1F-6EB0EF5A1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98F9E-161F-4ABC-B4A4-A0222850D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867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B11D78-601E-48F5-93E0-BFF56F15F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BC36E4-0564-427E-9F42-649D9978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1615F-DC31-4DC0-B13D-5E2268B5D1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D5027-4ED4-4EC8-9128-959E30A0CC09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10DB0-D7FB-4AFA-9286-E94BDAD29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55B9F-1279-4792-A11C-5CBC711AA8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EE5C6-B6EE-460A-988C-2DED9A5DAD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778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3306" y="692366"/>
            <a:ext cx="9585387" cy="5473267"/>
          </a:xfrm>
        </p:spPr>
        <p:txBody>
          <a:bodyPr>
            <a:normAutofit lnSpcReduction="10000"/>
          </a:bodyPr>
          <a:lstStyle/>
          <a:p>
            <a:r>
              <a:rPr lang="en-AU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heard an old </a:t>
            </a:r>
            <a:r>
              <a:rPr lang="en-AU" sz="4000" dirty="0" err="1">
                <a:solidFill>
                  <a:schemeClr val="bg1"/>
                </a:solidFill>
              </a:rPr>
              <a:t>old</a:t>
            </a:r>
            <a:r>
              <a:rPr lang="en-AU" sz="4000" dirty="0">
                <a:solidFill>
                  <a:schemeClr val="bg1"/>
                </a:solidFill>
              </a:rPr>
              <a:t> story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How a Saviour came from glory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How He gave His life on Calvary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save a wretch like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heard about His groaning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Of His precious blood's atoning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Then I repented of my sins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won the victory</a:t>
            </a:r>
          </a:p>
        </p:txBody>
      </p:sp>
    </p:spTree>
    <p:extLst>
      <p:ext uri="{BB962C8B-B14F-4D97-AF65-F5344CB8AC3E}">
        <p14:creationId xmlns:p14="http://schemas.microsoft.com/office/powerpoint/2010/main" val="342402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3851"/>
            <a:ext cx="9144000" cy="597217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victory in Jesus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Saviour forever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sought me and bought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His redeeming blood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loved me ere I knew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all my love is due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plunged me to victory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Beneath the cleansing flood</a:t>
            </a:r>
          </a:p>
        </p:txBody>
      </p:sp>
    </p:spTree>
    <p:extLst>
      <p:ext uri="{BB962C8B-B14F-4D97-AF65-F5344CB8AC3E}">
        <p14:creationId xmlns:p14="http://schemas.microsoft.com/office/powerpoint/2010/main" val="3741827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3851"/>
            <a:ext cx="9144000" cy="597217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heard about His healing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Of His cleansing </a:t>
            </a:r>
            <a:r>
              <a:rPr lang="en-AU" sz="4000" dirty="0" err="1">
                <a:solidFill>
                  <a:schemeClr val="bg1"/>
                </a:solidFill>
              </a:rPr>
              <a:t>pow'r</a:t>
            </a:r>
            <a:r>
              <a:rPr lang="en-AU" sz="4000" dirty="0">
                <a:solidFill>
                  <a:schemeClr val="bg1"/>
                </a:solidFill>
              </a:rPr>
              <a:t> revealing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How He made the lame to walk again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caused the blind to see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then I cried dear Jesus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Come and heal my broken spirit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somehow Jesus came and brought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me the victory</a:t>
            </a:r>
          </a:p>
        </p:txBody>
      </p:sp>
    </p:spTree>
    <p:extLst>
      <p:ext uri="{BB962C8B-B14F-4D97-AF65-F5344CB8AC3E}">
        <p14:creationId xmlns:p14="http://schemas.microsoft.com/office/powerpoint/2010/main" val="3702351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3851"/>
            <a:ext cx="9144000" cy="597217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victory in Jesus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Saviour forever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sought me and bought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His redeeming blood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loved me ere I knew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all my love is due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plunged me to victory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Beneath the cleansing flood</a:t>
            </a:r>
          </a:p>
        </p:txBody>
      </p:sp>
    </p:spTree>
    <p:extLst>
      <p:ext uri="{BB962C8B-B14F-4D97-AF65-F5344CB8AC3E}">
        <p14:creationId xmlns:p14="http://schemas.microsoft.com/office/powerpoint/2010/main" val="1274544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3851"/>
            <a:ext cx="9144000" cy="597217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heard about a mansion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has built for me in glory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I heard about the streets of gold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Beyond the crystal sea</a:t>
            </a:r>
          </a:p>
          <a:p>
            <a:r>
              <a:rPr lang="en-AU" sz="4000" dirty="0">
                <a:solidFill>
                  <a:schemeClr val="bg1"/>
                </a:solidFill>
              </a:rPr>
              <a:t>About the angels singing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the old redemption story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some sweet day I'll sing up there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song of victory</a:t>
            </a:r>
          </a:p>
        </p:txBody>
      </p:sp>
    </p:spTree>
    <p:extLst>
      <p:ext uri="{BB962C8B-B14F-4D97-AF65-F5344CB8AC3E}">
        <p14:creationId xmlns:p14="http://schemas.microsoft.com/office/powerpoint/2010/main" val="4084592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BC0BA67-954A-4F70-A4D7-C9A6DAD5A3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3851"/>
            <a:ext cx="9144000" cy="597217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victory in Jesus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Saviour forever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sought me and bought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His redeeming blood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loved me ere I knew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all my love is due Him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plunged me to victory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Beneath the cleansing flood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89BF90-3F62-2E6C-B386-04A3D19883FB}"/>
              </a:ext>
            </a:extLst>
          </p:cNvPr>
          <p:cNvSpPr/>
          <p:nvPr/>
        </p:nvSpPr>
        <p:spPr>
          <a:xfrm>
            <a:off x="224901" y="5582666"/>
            <a:ext cx="6096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1259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Eugene M. Bartlett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Words: Public Domain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Music: 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4081585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2022-02-09T08:03:38Z</dcterms:created>
  <dcterms:modified xsi:type="dcterms:W3CDTF">2023-08-13T07:21:27Z</dcterms:modified>
</cp:coreProperties>
</file>