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751CB37-1CCE-408C-82C4-1D75A962F029}"/>
    <pc:docChg chg="custSel modSld">
      <pc:chgData name="Narelle Wheaton" userId="6e1b2b30-480e-4f91-806b-6735d5b9e446" providerId="ADAL" clId="{8751CB37-1CCE-408C-82C4-1D75A962F029}" dt="2023-08-13T08:24:42.226" v="15" actId="404"/>
      <pc:docMkLst>
        <pc:docMk/>
      </pc:docMkLst>
      <pc:sldChg chg="modSp mod">
        <pc:chgData name="Narelle Wheaton" userId="6e1b2b30-480e-4f91-806b-6735d5b9e446" providerId="ADAL" clId="{8751CB37-1CCE-408C-82C4-1D75A962F029}" dt="2023-08-13T08:24:42.226" v="15" actId="404"/>
        <pc:sldMkLst>
          <pc:docMk/>
          <pc:sldMk cId="3841640015" sldId="256"/>
        </pc:sldMkLst>
        <pc:spChg chg="mod">
          <ac:chgData name="Narelle Wheaton" userId="6e1b2b30-480e-4f91-806b-6735d5b9e446" providerId="ADAL" clId="{8751CB37-1CCE-408C-82C4-1D75A962F029}" dt="2023-08-13T08:24:42.226" v="15" actId="404"/>
          <ac:spMkLst>
            <pc:docMk/>
            <pc:sldMk cId="3841640015" sldId="256"/>
            <ac:spMk id="3" creationId="{8458B3AE-2844-4768-95CA-3B4AE34C60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83A95-3155-46E8-B1AD-5A77DA0EEC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3C4E58-FD1B-4A13-81C0-42AF5D3F74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91E12D-D1B4-4F8A-B6F3-80126A57B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B481F-06DA-4D49-914C-1584CA0C6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DEC85-C257-438F-BF64-6601EF748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1167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AE505-A04D-4AF9-96DC-739F07098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13204-0A41-483B-BF6C-D579A81008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DDA50C-9D6E-4A2B-BB8C-41F139A0D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FF90BD-37A8-4B81-AED9-0C345FBE9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1EEDF-A27A-4E93-80FF-3FD77982C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7646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264636-5322-4D5B-9906-8F29DD50A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DD4A10-99DB-4663-B04E-E30D9D078C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16A81C-1A9B-4EE8-88E9-90BEF0C92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846C9C-6B72-4DEB-8F97-839F79C4C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AF0396-B02B-4671-8FD1-370976C6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6891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48A4E-2E7C-459F-AF97-038B7AA4D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AFB5F5-E9A3-4F15-AEFB-A68DDF065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E1A4C8-E5DC-43BF-ACA5-170056521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E4C52A-715A-4F3B-AC52-00D61BDE1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14704-5D9C-462C-8C63-D78D86F3C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7866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F45B3-AD15-45BC-820A-8302A0745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C783A4-EA82-4791-89DA-70CA70B79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753A02-B4DE-4A70-86B5-C5E4F5FE7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012F-5D29-4E0C-B18E-9E7C71323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24C5D-72D4-4077-8BD3-95AEEF8B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7004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36735-DC02-40F2-AFAB-D3BB5A192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EC9F6-EB62-4664-9E03-69E63A9E09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C095BF-A0FF-49FC-8FC9-75C12C95A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FDC30E-9DE6-4950-ABE9-265BF236F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D5EC3B-AC40-473F-9742-9E78AF731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84405E-E24C-4C50-A5EA-0F208EE5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1009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D6E5A-3A3A-4D7A-A29B-DA552B8A5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F1B148-FFC7-44D9-A16C-BB332A337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AE871D-9FB9-484D-81C5-2AB6AA478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B3BA24-A989-49CF-A370-AC2CEBE1F2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3A91B3-AFAE-4186-BB57-CD0D2B40AB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C539CD-2428-4044-9643-A7DFB1455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9849E1-85B0-4EF4-94F6-55E204166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6EC47B-0A85-4886-AE6B-9545B3E80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966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7112C-8AD1-428F-8B75-1BDEF06F9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42985A-A4AA-45A6-A94B-60506A51C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B9D957-AD79-4CC1-8CE6-6EE762C37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A53C2E-011D-46E5-8A63-34E9ACCA5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5173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23B1B8-CC46-4676-8003-0EBB07A1E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96B1C1-8D43-4C90-AA5C-343E643A0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29D721-6B24-4108-9A3A-595F493C1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408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660C6-1E72-4CA9-9744-124097E9C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406F10-5B65-4CD4-877F-088802DD0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41F6B3-3532-49B2-BFF3-4ACA98FEC1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3071F1-4343-4F21-801A-206AD1049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3F55EB-FBBA-4DDB-B3C1-668798600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199D80-607F-46D2-AE3D-4284E0AC5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3968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800BD-F7CC-4045-B172-058B71C22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6522CD-170E-4C0D-9222-BE70598B02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14F241-EAC1-4EE3-AFD3-5C3ED030E3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E67ACB-F59A-41CD-A1B1-5F0BDC9D2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683205-AAEC-44D8-976F-64DD3E6C2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BC97A4-50B5-439A-AC29-171F9C7E5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0592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D88551-EFC9-4F4E-BBAC-ABCC6E6A0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62E57-E5F8-4F2F-A428-EB5C2A29FF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AD5B2D-EAE4-40B3-908D-0EF59BAB96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3F5B7-0EDB-4CB0-9BFC-32541A7A2D38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B2E50-2F65-4CB5-8AD8-B2E5D146F7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08C8E-7A1C-4B83-B94D-0B274DA39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05351-35AC-4B3C-96D3-E88551E9F8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0652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458B3AE-2844-4768-95CA-3B4AE34C60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5774"/>
            <a:ext cx="9144000" cy="5978399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When I was lost You came and rescued 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Reached down into the pit and lifted 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Lord such love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was as far from You as I could be</a:t>
            </a:r>
          </a:p>
          <a:p>
            <a:r>
              <a:rPr lang="en-AU" sz="4000" dirty="0">
                <a:solidFill>
                  <a:schemeClr val="bg1"/>
                </a:solidFill>
              </a:rPr>
              <a:t>You know all the things I've ever done</a:t>
            </a:r>
          </a:p>
          <a:p>
            <a:r>
              <a:rPr lang="en-AU" sz="4000" dirty="0">
                <a:solidFill>
                  <a:schemeClr val="bg1"/>
                </a:solidFill>
              </a:rPr>
              <a:t>But Jesus' blood has cancelled </a:t>
            </a:r>
            <a:r>
              <a:rPr lang="en-AU" sz="4000" dirty="0" err="1">
                <a:solidFill>
                  <a:schemeClr val="bg1"/>
                </a:solidFill>
              </a:rPr>
              <a:t>ev'ry</a:t>
            </a:r>
            <a:r>
              <a:rPr lang="en-AU" sz="4000" dirty="0">
                <a:solidFill>
                  <a:schemeClr val="bg1"/>
                </a:solidFill>
              </a:rPr>
              <a:t> one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Lord such grace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qualify me as Your own</a:t>
            </a:r>
          </a:p>
        </p:txBody>
      </p:sp>
    </p:spTree>
    <p:extLst>
      <p:ext uri="{BB962C8B-B14F-4D97-AF65-F5344CB8AC3E}">
        <p14:creationId xmlns:p14="http://schemas.microsoft.com/office/powerpoint/2010/main" val="384164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458B3AE-2844-4768-95CA-3B4AE34C60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590550"/>
            <a:ext cx="9705975" cy="5457825"/>
          </a:xfrm>
        </p:spPr>
        <p:txBody>
          <a:bodyPr>
            <a:normAutofit lnSpcReduction="10000"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There is a new song in my mouth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There is a deep cry in my heart</a:t>
            </a:r>
          </a:p>
          <a:p>
            <a:r>
              <a:rPr lang="en-AU" sz="4000" dirty="0">
                <a:solidFill>
                  <a:schemeClr val="bg1"/>
                </a:solidFill>
              </a:rPr>
              <a:t>A hymn of praise to Almighty God hallelujah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now I stand firm on this Rock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life is hidden now with Christ in God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old has gone and the new has come hallelujah</a:t>
            </a:r>
          </a:p>
          <a:p>
            <a:r>
              <a:rPr lang="en-AU" sz="4000" dirty="0">
                <a:solidFill>
                  <a:schemeClr val="bg1"/>
                </a:solidFill>
              </a:rPr>
              <a:t>Your love has lifted me</a:t>
            </a:r>
          </a:p>
        </p:txBody>
      </p:sp>
    </p:spTree>
    <p:extLst>
      <p:ext uri="{BB962C8B-B14F-4D97-AF65-F5344CB8AC3E}">
        <p14:creationId xmlns:p14="http://schemas.microsoft.com/office/powerpoint/2010/main" val="2322221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458B3AE-2844-4768-95CA-3B4AE34C60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7200"/>
            <a:ext cx="9144000" cy="5781675"/>
          </a:xfrm>
        </p:spPr>
        <p:txBody>
          <a:bodyPr>
            <a:normAutofit lnSpcReduction="10000"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Now I have come into Your family</a:t>
            </a:r>
          </a:p>
          <a:p>
            <a:r>
              <a:rPr lang="en-AU" sz="4000" dirty="0">
                <a:solidFill>
                  <a:schemeClr val="bg1"/>
                </a:solidFill>
              </a:rPr>
              <a:t>For the Son of God has died for 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Lord such peace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 am as loved by You as I could be</a:t>
            </a:r>
          </a:p>
          <a:p>
            <a:r>
              <a:rPr lang="en-AU" sz="4000" dirty="0">
                <a:solidFill>
                  <a:schemeClr val="bg1"/>
                </a:solidFill>
              </a:rPr>
              <a:t>In the full assurance of Your love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Now with every confidence we come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O Lord such joy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know that You delight in us</a:t>
            </a:r>
          </a:p>
        </p:txBody>
      </p:sp>
    </p:spTree>
    <p:extLst>
      <p:ext uri="{BB962C8B-B14F-4D97-AF65-F5344CB8AC3E}">
        <p14:creationId xmlns:p14="http://schemas.microsoft.com/office/powerpoint/2010/main" val="928265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458B3AE-2844-4768-95CA-3B4AE34C60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590550"/>
            <a:ext cx="9705975" cy="5457825"/>
          </a:xfrm>
        </p:spPr>
        <p:txBody>
          <a:bodyPr>
            <a:normAutofit lnSpcReduction="10000"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There is a new song in my mouth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There is a deep cry in my heart</a:t>
            </a:r>
          </a:p>
          <a:p>
            <a:r>
              <a:rPr lang="en-AU" sz="4000" dirty="0">
                <a:solidFill>
                  <a:schemeClr val="bg1"/>
                </a:solidFill>
              </a:rPr>
              <a:t>A hymn of praise to Almighty God hallelujah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now I stand firm on this Rock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life is hidden now with Christ in God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old has gone and the new has come hallelujah</a:t>
            </a:r>
          </a:p>
          <a:p>
            <a:r>
              <a:rPr lang="en-AU" sz="4000" dirty="0">
                <a:solidFill>
                  <a:schemeClr val="bg1"/>
                </a:solidFill>
              </a:rPr>
              <a:t>Your love has lifted me</a:t>
            </a:r>
          </a:p>
        </p:txBody>
      </p:sp>
    </p:spTree>
    <p:extLst>
      <p:ext uri="{BB962C8B-B14F-4D97-AF65-F5344CB8AC3E}">
        <p14:creationId xmlns:p14="http://schemas.microsoft.com/office/powerpoint/2010/main" val="2116562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458B3AE-2844-4768-95CA-3B4AE34C60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9726"/>
            <a:ext cx="9144000" cy="2171700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End</a:t>
            </a:r>
          </a:p>
          <a:p>
            <a:r>
              <a:rPr lang="en-AU" sz="4000" dirty="0">
                <a:solidFill>
                  <a:schemeClr val="bg1"/>
                </a:solidFill>
              </a:rPr>
              <a:t>Your love has lifted me</a:t>
            </a:r>
          </a:p>
          <a:p>
            <a:r>
              <a:rPr lang="en-AU" sz="4000" dirty="0">
                <a:solidFill>
                  <a:schemeClr val="bg1"/>
                </a:solidFill>
              </a:rPr>
              <a:t>Your love has lifted 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6D6FDB-E04D-45A4-8E70-663158CAB794}"/>
              </a:ext>
            </a:extLst>
          </p:cNvPr>
          <p:cNvSpPr/>
          <p:nvPr/>
        </p:nvSpPr>
        <p:spPr>
          <a:xfrm>
            <a:off x="285750" y="5756613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3359121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Kate Simmonds | Miles Simmonds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2001 Thankyou Music (Admin. by SHOUT! Music Publishing Australia)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877512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Microsoft Office PowerPoint</Application>
  <PresentationFormat>Widescreen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2022-02-15T07:22:15Z</dcterms:created>
  <dcterms:modified xsi:type="dcterms:W3CDTF">2023-08-13T08:24:51Z</dcterms:modified>
</cp:coreProperties>
</file>