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4" r:id="rId5"/>
    <p:sldId id="260" r:id="rId6"/>
    <p:sldId id="266" r:id="rId7"/>
    <p:sldId id="262" r:id="rId8"/>
    <p:sldId id="267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3337E3-A5F7-1DD7-3441-A5CA3E4B0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823EF4-DE26-DE26-8CB6-6907F63A3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95C147-B7EA-BED8-B8BB-DA8C0163B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1DD0D-C1DC-41FD-A8BE-EA6B10EF6A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4322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E34C1F-7389-2A79-0D06-E64D02D9C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268460-278F-B006-AAA0-8236D8B60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C1CC06-1A93-48A7-9B00-F3E5196EC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2695A-22CC-4C16-81DA-7AC52A808F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9521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794DEF-E2E2-F203-66A6-CE75D9D72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F5C93-1950-A6D9-30B6-C4A8B6B22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10B1C2-F472-2735-128B-4461E1823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988CB-7658-47FF-9BEE-541FF0A95B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9604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D2C3B0-D596-C5CA-7ACF-3AA650254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48239C-5D04-6F35-3900-6A9F4E8F3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610D41-DEA8-DC55-A49B-C0BFB2AE9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00407-BCA0-4FB0-AE2D-858BCB145E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3777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9C9458-1FEE-A3BB-887A-9E035ADA3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22D71-2F30-1AB5-D757-9FAB99C62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B18FCD-E481-2A9B-BBC4-45A03ABDE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3A7D4-964A-47B7-9AE9-C1C726F601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4828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E41574E-E81B-C419-69D6-114D3A407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42A7DAE-D547-2AC0-1371-55FB0072D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8C8F5E-6A1B-C7D8-0FAE-60A1422A7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FE99A-A5CF-4BA4-B0F2-354209E7CA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3093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7303C73-9B1D-7CAC-0451-752982ABB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F5D2B77-3812-5CD1-731F-36BEE12DE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BE8792D-B569-3015-1E83-6D67FFC31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29FF9-2D86-419F-B9E6-F96B609F08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4442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D2952AC-76CD-C615-BC12-9DDA0813F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5E8FFEC-7087-FBDF-AA8E-CB0939129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C40C53B-2965-41EF-3D66-34DF7616E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397D7-6211-4FB4-AD48-9CE39BF75B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5873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3E0A035-A14C-DB31-8505-F8069D9B3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C5A9408-8C70-4989-5BF2-F059066F5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EADC80C-111B-E80D-EEA0-1DCFCFDF7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43BFE-4583-4955-ADE8-DFEE45D4AC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3582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A6D923D-91EC-22D5-9B32-BF2C92012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9C3B311-7926-5A2F-6E0F-9297578FC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C7D1A9-A601-6DAF-90F8-03AB6C8C2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70E18-0CA1-4AB5-9B87-7FA4C7BC17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538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90A7BFB-961C-3717-4B52-3E15361EF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C49F850-38CC-7887-E35F-AB3426893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DAFD0B4-7056-2403-CF3F-6CF3D86F7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33A93-9E7C-4D39-BDAC-DB98BF1D86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0535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6A4225A-58FD-4FD9-FF75-64F7A3F38B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819434B-6C4E-FE8A-7E18-74C41C0DD8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99F70A-441F-08B6-2A19-38EDC33894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98ECA1-8B51-70F8-D842-9374632FB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F5547-CDC0-7F07-5363-2500765029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BFE6FCE-033E-408A-8BF7-5E659BAABB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C8DF1704-D1CE-6D5E-890B-0CC6C26AAC4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59496" y="1844588"/>
            <a:ext cx="8686800" cy="3168823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Who'll be the next to follow Jesus?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Who'll be the next his cross to bear?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Someone is ready, someone is waiting;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Who'll be the next a crown to wear?</a:t>
            </a:r>
            <a:endParaRPr lang="en-US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36DA6DC3-CFB0-72E6-65BD-26BAC0CBC69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47850" y="1557338"/>
            <a:ext cx="8723313" cy="3467100"/>
          </a:xfrm>
        </p:spPr>
        <p:txBody>
          <a:bodyPr/>
          <a:lstStyle/>
          <a:p>
            <a:r>
              <a:rPr lang="en-AU" altLang="en-US" sz="2800">
                <a:cs typeface="Times New Roman" panose="02020603050405020304" pitchFamily="18" charset="0"/>
              </a:rPr>
              <a:t>Chorus</a:t>
            </a:r>
            <a:endParaRPr lang="en-AU" altLang="en-US" sz="2000">
              <a:cs typeface="Times New Roman" panose="02020603050405020304" pitchFamily="18" charset="0"/>
            </a:endParaRPr>
          </a:p>
          <a:p>
            <a:r>
              <a:rPr lang="en-AU" altLang="en-US" sz="4000">
                <a:cs typeface="Times New Roman" panose="02020603050405020304" pitchFamily="18" charset="0"/>
              </a:rPr>
              <a:t>Who'll be the next, who'll be the next?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Who'll be the next to follow Jesus?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Who'll be the next to follow Jesus now?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Follow Jesus now!</a:t>
            </a:r>
            <a:endParaRPr lang="en-US" altLang="en-US" sz="4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1A7628DE-8C63-07D1-C554-F7E165F164B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81200" y="1295400"/>
            <a:ext cx="8229600" cy="35020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z="2800" dirty="0">
                <a:solidFill>
                  <a:prstClr val="white"/>
                </a:solidFill>
                <a:ea typeface="+mj-ea"/>
                <a:cs typeface="+mj-cs"/>
              </a:rPr>
              <a:t>Verse 2</a:t>
            </a:r>
            <a:endParaRPr lang="en-AU" altLang="en-US" sz="4000" dirty="0"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Who'll be the next to follow Jesus?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Come and bow at his precious 	feet;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Who'll be the next to lay every 	burden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Down at the Father's mercy seat?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008A45D-42C6-2708-29B5-4B364B6D33D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03388" y="1557338"/>
            <a:ext cx="8785225" cy="3467100"/>
          </a:xfrm>
        </p:spPr>
        <p:txBody>
          <a:bodyPr/>
          <a:lstStyle/>
          <a:p>
            <a:r>
              <a:rPr lang="en-AU" altLang="en-US" sz="3200">
                <a:cs typeface="Times New Roman" panose="02020603050405020304" pitchFamily="18" charset="0"/>
              </a:rPr>
              <a:t>Chorus</a:t>
            </a:r>
            <a:endParaRPr lang="en-AU" altLang="en-US">
              <a:cs typeface="Times New Roman" panose="02020603050405020304" pitchFamily="18" charset="0"/>
            </a:endParaRPr>
          </a:p>
          <a:p>
            <a:r>
              <a:rPr lang="en-AU" altLang="en-US" sz="4000">
                <a:cs typeface="Times New Roman" panose="02020603050405020304" pitchFamily="18" charset="0"/>
              </a:rPr>
              <a:t>Who'll be the next, who'll be the next?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Who'll be the next to follow Jesus?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Who'll be the next to follow Jesus now?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Follow Jesus now!</a:t>
            </a:r>
            <a:endParaRPr lang="en-US" altLang="en-US" sz="4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>
            <a:extLst>
              <a:ext uri="{FF2B5EF4-FFF2-40B4-BE49-F238E27FC236}">
                <a16:creationId xmlns:a16="http://schemas.microsoft.com/office/drawing/2014/main" id="{BAD8FE08-18D3-D7B1-33E3-503313E361B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43025" y="1371600"/>
            <a:ext cx="9324975" cy="34972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z="2800" dirty="0">
                <a:solidFill>
                  <a:prstClr val="white"/>
                </a:solidFill>
                <a:ea typeface="+mj-ea"/>
                <a:cs typeface="+mj-cs"/>
              </a:rPr>
              <a:t>Verse 3</a:t>
            </a:r>
            <a:endParaRPr lang="en-AU" altLang="en-US" sz="4000" dirty="0"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Who'll be the next to follow Jesus?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Who'll be the next to praise his name?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Who'll swell the chorus of free 	redemption,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Sing hallelujah, praise the Lamb?</a:t>
            </a:r>
            <a:r>
              <a:rPr lang="en-US" altLang="en-US" sz="3200" dirty="0"/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7A9C01C9-A8A2-EBAD-4FE7-A10D600FB77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03388" y="1557338"/>
            <a:ext cx="8785225" cy="3467100"/>
          </a:xfrm>
        </p:spPr>
        <p:txBody>
          <a:bodyPr/>
          <a:lstStyle/>
          <a:p>
            <a:r>
              <a:rPr lang="en-AU" altLang="en-US" sz="3200">
                <a:cs typeface="Times New Roman" panose="02020603050405020304" pitchFamily="18" charset="0"/>
              </a:rPr>
              <a:t>Chorus</a:t>
            </a:r>
            <a:endParaRPr lang="en-AU" altLang="en-US">
              <a:cs typeface="Times New Roman" panose="02020603050405020304" pitchFamily="18" charset="0"/>
            </a:endParaRPr>
          </a:p>
          <a:p>
            <a:r>
              <a:rPr lang="en-AU" altLang="en-US" sz="4000">
                <a:cs typeface="Times New Roman" panose="02020603050405020304" pitchFamily="18" charset="0"/>
              </a:rPr>
              <a:t>Who'll be the next, who'll be the next?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Who'll be the next to follow Jesus?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Who'll be the next to follow Jesus now?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Follow Jesus now!</a:t>
            </a:r>
            <a:endParaRPr lang="en-US" altLang="en-US" sz="4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>
            <a:extLst>
              <a:ext uri="{FF2B5EF4-FFF2-40B4-BE49-F238E27FC236}">
                <a16:creationId xmlns:a16="http://schemas.microsoft.com/office/drawing/2014/main" id="{15623F52-102D-7DE8-30DE-AECE6C24825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71588" y="1600200"/>
            <a:ext cx="9793287" cy="34131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z="2800" dirty="0">
                <a:solidFill>
                  <a:prstClr val="white"/>
                </a:solidFill>
                <a:ea typeface="+mj-ea"/>
                <a:cs typeface="+mj-cs"/>
              </a:rPr>
              <a:t>Verse 4</a:t>
            </a:r>
            <a:endParaRPr lang="en-AU" altLang="en-US" sz="4000" dirty="0"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Who'll be the next to follow Jesus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Down through the Jordan's rolling tide?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Who'll be the next to join with the ransomed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Singing upon the other side?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792C38C-777C-C0BA-626A-3950F8497D9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03388" y="1557338"/>
            <a:ext cx="8785225" cy="3467100"/>
          </a:xfrm>
        </p:spPr>
        <p:txBody>
          <a:bodyPr/>
          <a:lstStyle/>
          <a:p>
            <a:r>
              <a:rPr lang="en-AU" altLang="en-US" sz="3200">
                <a:cs typeface="Times New Roman" panose="02020603050405020304" pitchFamily="18" charset="0"/>
              </a:rPr>
              <a:t>Chorus</a:t>
            </a:r>
            <a:endParaRPr lang="en-AU" altLang="en-US">
              <a:cs typeface="Times New Roman" panose="02020603050405020304" pitchFamily="18" charset="0"/>
            </a:endParaRPr>
          </a:p>
          <a:p>
            <a:r>
              <a:rPr lang="en-AU" altLang="en-US" sz="4000">
                <a:cs typeface="Times New Roman" panose="02020603050405020304" pitchFamily="18" charset="0"/>
              </a:rPr>
              <a:t>Who'll be the next, who'll be the next?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Who'll be the next to follow Jesus?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Who'll be the next to follow Jesus now?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Follow Jesus now!</a:t>
            </a:r>
            <a:endParaRPr lang="en-US" altLang="en-US" sz="4000"/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B0983A23-F2D5-D330-F6A2-0C30D3F3C6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5805488"/>
            <a:ext cx="29527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Who'll be the next to follow Jesus? </a:t>
            </a:r>
          </a:p>
          <a:p>
            <a:pPr eaLnBrk="1" hangingPunct="1"/>
            <a:r>
              <a:rPr lang="en-US" altLang="en-US" sz="1100"/>
              <a:t>Annie Sherwood Hawks (1835-1918)</a:t>
            </a:r>
          </a:p>
          <a:p>
            <a:pPr eaLnBrk="1" hangingPunct="1"/>
            <a:r>
              <a:rPr lang="en-US" altLang="en-US" sz="1100"/>
              <a:t>© The General of The Salvation Army </a:t>
            </a:r>
            <a:endParaRPr lang="en-AU" alt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286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278 verse 1</dc:title>
  <dc:creator>Perth Fortress</dc:creator>
  <cp:lastModifiedBy>Narelle Wheaton</cp:lastModifiedBy>
  <cp:revision>8</cp:revision>
  <dcterms:created xsi:type="dcterms:W3CDTF">2001-01-17T10:01:06Z</dcterms:created>
  <dcterms:modified xsi:type="dcterms:W3CDTF">2023-08-13T06:47:43Z</dcterms:modified>
</cp:coreProperties>
</file>