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668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41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BBEA11-9BC8-A64B-7586-D034F3D7E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9658D5-BC57-D5D6-A230-51E392E3C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6CF9E8-F3DD-24A0-6AD0-D51CE88B3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92A0E-8757-4F46-B920-1E44DC80BFF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70288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4D1BB1-F546-E0EE-093E-C7E7D226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8A231-2C35-A946-0DB4-C74BEBB4D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EBD76C-79E9-128C-337C-51147E977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03B12-E3DE-4475-9C28-CA8E2A69420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0799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F56780-3C0E-B942-52AA-71F2899BD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9F0F03-BB25-8ECF-0446-0AE2C9081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B3FF22-FC49-A718-24DB-83C5807A3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87F94-BA2F-47A7-9F04-46F3CF806FE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70750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D85BD1-01FA-5E9D-D17E-ACF66C827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FC6818-5233-7B89-C6A3-67975C1D4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5D8EC5-0FC3-EFF1-8D96-27AD5DAEB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A620C-65AF-4D07-840D-4B19E1682CC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62586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6DF418-15DC-6CE6-CBB7-DF8867885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A646D1-49B0-79D2-BDB8-BE835347D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F3434-F215-58EE-EE77-7660A43E4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4D50E-D5AF-43A5-92AD-2675AAC3C28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27942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E5E74FB-3BD4-F73B-18F0-A1B395177D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2B6FA10-98EA-94EE-FB56-FC99B0BDD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ED5C286-D28B-E23D-B5F2-E6B9A0601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B5162-2C96-4E1D-9B6D-72F4051569B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78820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303E48A-8D8E-CC9E-D4A1-7D8A98384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B872F6E-9220-2F64-9B59-4C1E74AAA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9EC0DEA-FF0E-CC69-3CAB-8EA5A2296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E5657-339F-4A14-98B3-0F5A065AF7D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67377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0FA7B07-985A-D003-8252-3220A73C2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26E8B95-55D8-6AE3-EF00-459477A771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DFAEB24-8DA4-12DC-0B84-D02588EB8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84C5B-08D6-4B62-AF99-4CC73E66212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06995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6410E6E-8E0A-B399-A0B1-BF54A83B5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310612C-3F99-7D16-F121-CF35E7B12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50D399A-1C00-9D7B-BEF6-58FFDCFB6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B8BDE-7ED4-42DD-9693-3C8FB4B6987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54242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39A0304-AF75-900C-DE0A-695289E2B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3D30F54-D2DC-1095-5485-4BE69BEB6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B48AFB-D4CA-E57B-5D2F-F9520B2CD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CF284-E4BF-424E-8ECB-470F162E0B9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59329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8D155E1-3EBD-A506-50F4-3C7495111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DBFEAA7-F248-3714-8D3F-67F64ACF3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52E7313-3CEE-C64B-C918-24EF29B97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BDAC2-CF0F-4282-9F77-610E0F4AFAC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78515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2DFE2FF-CD5D-8621-D302-09909ECCF4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01E9867-905C-3D7F-6A8E-B95123CBC5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819F3A-EE91-30C0-E097-1F5B9B9299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D1B5BB-1EED-B806-50F7-133D43E34A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6A08A7-B2AA-F520-E791-DF6A9A72F2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6F120FA-3C60-46C8-8DFE-502774E52E0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26D3B427-E7E0-D968-2C38-BBDEE67A02D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0625" y="1269206"/>
            <a:ext cx="10369550" cy="4319588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I am coming to the Saviour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who can wash away my sin,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Coming! Coming! Coming!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I am coming to the Saviour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who can make my heart quite clean,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AU" altLang="en-US" sz="4000" dirty="0"/>
              <a:t>Coming! Coming! Coming!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FB5BF16-821F-9668-4E9D-DDF495AA8ADA}"/>
              </a:ext>
            </a:extLst>
          </p:cNvPr>
          <p:cNvSpPr/>
          <p:nvPr/>
        </p:nvSpPr>
        <p:spPr>
          <a:xfrm>
            <a:off x="279400" y="5786438"/>
            <a:ext cx="6096000" cy="9017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1463140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William Walker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85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13. I Am Coming to the Saviour</dc:title>
  <dc:creator>E. Langley Smith</dc:creator>
  <cp:lastModifiedBy>Narelle Wheaton</cp:lastModifiedBy>
  <cp:revision>4</cp:revision>
  <dcterms:created xsi:type="dcterms:W3CDTF">2001-03-07T22:50:47Z</dcterms:created>
  <dcterms:modified xsi:type="dcterms:W3CDTF">2023-08-13T07:16:58Z</dcterms:modified>
</cp:coreProperties>
</file>