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1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3F03A-0998-CBD2-4367-E00F9DEBC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94677-4796-E227-C3EB-0E67B0CA4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14101-3215-AA78-DE03-A17553A6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7F856-D990-46B2-AD9E-D1C1EA2B6E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780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E3119-34EB-8D7D-7EB0-7682052D8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F848F4-07B5-2416-9EA1-EF84B56D0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29C93-BD71-12F8-6388-200A6980A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1E6E9-A996-4479-88E7-CA71B7DA97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979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0A62A-AA61-55EF-F92B-BCA226AED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51E91-907E-AF38-DC52-C1A5BF7D2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1D907-79B8-A0E6-8DBA-388DA1D00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8EC80-28E2-4034-BF25-894FA13414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521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F6D1E-E11C-C9CC-74BC-F06405605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B860B-1E6B-FD8F-28B6-D33123E61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9C2EB-2127-C08E-8DB2-2DF63FE13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5A110-AAC2-41A2-923E-F2115A7E8D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5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3F0B5-B454-61E6-234E-21A70FDD1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8CC09-8107-42F2-DB69-8E150E1DA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728EF-67DE-FFDF-1B9D-EECC79988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15933-5E35-4C9C-BF94-2B88D69D5E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089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EBD66C-F167-29D0-BFC1-9293C474B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BC1FBF-1F4F-0EDA-B24E-E4372D23E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F3B786-3516-F07B-017A-4F73892BD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FB29C-8C4B-4008-BB46-AEA87F9DE7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24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E0AAA74-2E96-96B1-F2DC-478C81A8F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6BB8AB-FA50-CEED-51AE-9ACF67D9B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F911FDC-4E45-CA7C-FE2A-427F4F2DD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514B3-33C7-45AF-9920-37097D9005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506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7087C0C-B6AF-CF2A-1FE0-F49CD074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B349C37-F5D0-0F7A-7F48-AF6182AEB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A6937BD-7672-48E0-9B30-69B1FCABC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C299E-F443-4743-A2A7-01C0B63266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09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1CB6741-A2DB-E800-1C12-427113FD7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5301EE-BAC5-4AA0-6F4D-28E85AAEB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91A30E-2EA8-323E-4B99-09EDEE9E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E1C9A-CE9D-4C09-AE04-DF3618EB4F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38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273597-5EFD-16D3-1279-CA98D41DF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18F637-61C8-5CFD-AF83-035328F9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32DDE4-FFE3-9BBC-4E0B-458B6EE5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ECD16-FA9D-4BD9-AC48-DA7E8D6773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39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1BEF62-962E-E284-0028-2DA4C985A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1789AB-97D3-9B71-9EEE-2A1F050EA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9C4415-2D73-A2D8-5E67-78E5B1852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B51E8-8B59-40CE-9529-FBE166D9A3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376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04ED850-CC7B-4078-D33F-17036C9002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4CD695F-7E9D-B3BA-2148-CB59EFEE9D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E2DCB-7FB8-89E0-3BA1-D927B6074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56175-BB35-2733-6A2F-4A37CF0E1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EBF83-CA6B-9048-7B23-89E5CA80E2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F8717E-0666-49A0-B589-C6233305E2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2F04A12-FE14-A339-683B-B1035450A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09600"/>
            <a:ext cx="9144000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AU" altLang="en-US" sz="1000" b="1">
              <a:solidFill>
                <a:schemeClr val="hlink"/>
              </a:solidFill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2051" name="Subtitle 4">
            <a:extLst>
              <a:ext uri="{FF2B5EF4-FFF2-40B4-BE49-F238E27FC236}">
                <a16:creationId xmlns:a16="http://schemas.microsoft.com/office/drawing/2014/main" id="{1B5717BA-2609-AFFA-F1A9-BF1B4C1B97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793"/>
            <a:ext cx="9144000" cy="4824413"/>
          </a:xfrm>
        </p:spPr>
        <p:txBody>
          <a:bodyPr/>
          <a:lstStyle/>
          <a:p>
            <a:r>
              <a:rPr lang="en-US" altLang="en-US" sz="4000" dirty="0"/>
              <a:t>This is God's moment, </a:t>
            </a:r>
          </a:p>
          <a:p>
            <a:r>
              <a:rPr lang="en-US" altLang="en-US" sz="4000" dirty="0"/>
              <a:t>God's moment for you;</a:t>
            </a:r>
          </a:p>
          <a:p>
            <a:r>
              <a:rPr lang="en-US" altLang="en-US" sz="4000" dirty="0"/>
              <a:t>A moment so solemn, </a:t>
            </a:r>
          </a:p>
          <a:p>
            <a:r>
              <a:rPr lang="en-US" altLang="en-US" sz="4000" dirty="0"/>
              <a:t>yet joyous and new,</a:t>
            </a:r>
          </a:p>
          <a:p>
            <a:r>
              <a:rPr lang="en-US" altLang="en-US" sz="4000" dirty="0"/>
              <a:t>Forgiven is all sinning,</a:t>
            </a:r>
          </a:p>
          <a:p>
            <a:r>
              <a:rPr lang="en-US" altLang="en-US" sz="4000" dirty="0"/>
              <a:t>Real life is beginning,</a:t>
            </a:r>
          </a:p>
          <a:p>
            <a:r>
              <a:rPr lang="en-US" altLang="en-US" sz="4000" dirty="0"/>
              <a:t>For this is God's moment for you.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9C7C9-DC54-53A4-763A-946725E4E139}"/>
              </a:ext>
            </a:extLst>
          </p:cNvPr>
          <p:cNvSpPr txBox="1"/>
          <p:nvPr/>
        </p:nvSpPr>
        <p:spPr>
          <a:xfrm>
            <a:off x="263525" y="6065838"/>
            <a:ext cx="6096000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This is God's moment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Flora Larsson (1904-2000)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54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Tahoma</vt:lpstr>
      <vt:lpstr>Times New Roman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1999-12-05T07:58:36Z</dcterms:created>
  <dcterms:modified xsi:type="dcterms:W3CDTF">2023-08-13T06:22:08Z</dcterms:modified>
</cp:coreProperties>
</file>