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60570D-EB43-4091-974F-7BC30E3A343A}" v="1" dt="2023-08-13T05:17:05.6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460570D-EB43-4091-974F-7BC30E3A343A}"/>
    <pc:docChg chg="custSel modSld">
      <pc:chgData name="Narelle Wheaton" userId="6e1b2b30-480e-4f91-806b-6735d5b9e446" providerId="ADAL" clId="{5460570D-EB43-4091-974F-7BC30E3A343A}" dt="2023-08-13T05:17:15.407" v="26" actId="1076"/>
      <pc:docMkLst>
        <pc:docMk/>
      </pc:docMkLst>
      <pc:sldChg chg="modSp mod">
        <pc:chgData name="Narelle Wheaton" userId="6e1b2b30-480e-4f91-806b-6735d5b9e446" providerId="ADAL" clId="{5460570D-EB43-4091-974F-7BC30E3A343A}" dt="2023-08-13T05:16:02.189" v="14" actId="1076"/>
        <pc:sldMkLst>
          <pc:docMk/>
          <pc:sldMk cId="2159046777" sldId="256"/>
        </pc:sldMkLst>
        <pc:spChg chg="mod">
          <ac:chgData name="Narelle Wheaton" userId="6e1b2b30-480e-4f91-806b-6735d5b9e446" providerId="ADAL" clId="{5460570D-EB43-4091-974F-7BC30E3A343A}" dt="2023-08-13T05:16:02.189" v="14" actId="1076"/>
          <ac:spMkLst>
            <pc:docMk/>
            <pc:sldMk cId="2159046777" sldId="256"/>
            <ac:spMk id="3" creationId="{96A01D16-BA43-4001-A37D-BE121A62FE53}"/>
          </ac:spMkLst>
        </pc:spChg>
      </pc:sldChg>
      <pc:sldChg chg="modSp mod">
        <pc:chgData name="Narelle Wheaton" userId="6e1b2b30-480e-4f91-806b-6735d5b9e446" providerId="ADAL" clId="{5460570D-EB43-4091-974F-7BC30E3A343A}" dt="2023-08-13T05:16:09.218" v="16" actId="1076"/>
        <pc:sldMkLst>
          <pc:docMk/>
          <pc:sldMk cId="44316414" sldId="257"/>
        </pc:sldMkLst>
        <pc:spChg chg="mod">
          <ac:chgData name="Narelle Wheaton" userId="6e1b2b30-480e-4f91-806b-6735d5b9e446" providerId="ADAL" clId="{5460570D-EB43-4091-974F-7BC30E3A343A}" dt="2023-08-13T05:16:09.218" v="16" actId="1076"/>
          <ac:spMkLst>
            <pc:docMk/>
            <pc:sldMk cId="44316414" sldId="257"/>
            <ac:spMk id="3" creationId="{96A01D16-BA43-4001-A37D-BE121A62FE53}"/>
          </ac:spMkLst>
        </pc:spChg>
      </pc:sldChg>
      <pc:sldChg chg="modSp mod">
        <pc:chgData name="Narelle Wheaton" userId="6e1b2b30-480e-4f91-806b-6735d5b9e446" providerId="ADAL" clId="{5460570D-EB43-4091-974F-7BC30E3A343A}" dt="2023-08-13T05:16:14.233" v="18" actId="1076"/>
        <pc:sldMkLst>
          <pc:docMk/>
          <pc:sldMk cId="2937886126" sldId="258"/>
        </pc:sldMkLst>
        <pc:spChg chg="mod">
          <ac:chgData name="Narelle Wheaton" userId="6e1b2b30-480e-4f91-806b-6735d5b9e446" providerId="ADAL" clId="{5460570D-EB43-4091-974F-7BC30E3A343A}" dt="2023-08-13T05:16:14.233" v="18" actId="1076"/>
          <ac:spMkLst>
            <pc:docMk/>
            <pc:sldMk cId="2937886126" sldId="258"/>
            <ac:spMk id="3" creationId="{96A01D16-BA43-4001-A37D-BE121A62FE53}"/>
          </ac:spMkLst>
        </pc:spChg>
      </pc:sldChg>
      <pc:sldChg chg="delSp modSp mod">
        <pc:chgData name="Narelle Wheaton" userId="6e1b2b30-480e-4f91-806b-6735d5b9e446" providerId="ADAL" clId="{5460570D-EB43-4091-974F-7BC30E3A343A}" dt="2023-08-13T05:17:04.884" v="23" actId="21"/>
        <pc:sldMkLst>
          <pc:docMk/>
          <pc:sldMk cId="3030934319" sldId="259"/>
        </pc:sldMkLst>
        <pc:spChg chg="del">
          <ac:chgData name="Narelle Wheaton" userId="6e1b2b30-480e-4f91-806b-6735d5b9e446" providerId="ADAL" clId="{5460570D-EB43-4091-974F-7BC30E3A343A}" dt="2023-08-13T05:17:04.884" v="23" actId="21"/>
          <ac:spMkLst>
            <pc:docMk/>
            <pc:sldMk cId="3030934319" sldId="259"/>
            <ac:spMk id="2" creationId="{49A2B859-4477-48BE-BE7B-C2FEBB9F8D63}"/>
          </ac:spMkLst>
        </pc:spChg>
        <pc:spChg chg="mod">
          <ac:chgData name="Narelle Wheaton" userId="6e1b2b30-480e-4f91-806b-6735d5b9e446" providerId="ADAL" clId="{5460570D-EB43-4091-974F-7BC30E3A343A}" dt="2023-08-13T05:17:01.289" v="22" actId="1076"/>
          <ac:spMkLst>
            <pc:docMk/>
            <pc:sldMk cId="3030934319" sldId="259"/>
            <ac:spMk id="3" creationId="{96A01D16-BA43-4001-A37D-BE121A62FE53}"/>
          </ac:spMkLst>
        </pc:spChg>
      </pc:sldChg>
      <pc:sldChg chg="modSp mod">
        <pc:chgData name="Narelle Wheaton" userId="6e1b2b30-480e-4f91-806b-6735d5b9e446" providerId="ADAL" clId="{5460570D-EB43-4091-974F-7BC30E3A343A}" dt="2023-08-13T05:16:25.646" v="20" actId="1076"/>
        <pc:sldMkLst>
          <pc:docMk/>
          <pc:sldMk cId="3308738892" sldId="260"/>
        </pc:sldMkLst>
        <pc:spChg chg="mod">
          <ac:chgData name="Narelle Wheaton" userId="6e1b2b30-480e-4f91-806b-6735d5b9e446" providerId="ADAL" clId="{5460570D-EB43-4091-974F-7BC30E3A343A}" dt="2023-08-13T05:16:25.646" v="20" actId="1076"/>
          <ac:spMkLst>
            <pc:docMk/>
            <pc:sldMk cId="3308738892" sldId="260"/>
            <ac:spMk id="3" creationId="{96A01D16-BA43-4001-A37D-BE121A62FE53}"/>
          </ac:spMkLst>
        </pc:spChg>
      </pc:sldChg>
      <pc:sldChg chg="addSp modSp mod">
        <pc:chgData name="Narelle Wheaton" userId="6e1b2b30-480e-4f91-806b-6735d5b9e446" providerId="ADAL" clId="{5460570D-EB43-4091-974F-7BC30E3A343A}" dt="2023-08-13T05:17:15.407" v="26" actId="1076"/>
        <pc:sldMkLst>
          <pc:docMk/>
          <pc:sldMk cId="513957153" sldId="261"/>
        </pc:sldMkLst>
        <pc:spChg chg="add mod">
          <ac:chgData name="Narelle Wheaton" userId="6e1b2b30-480e-4f91-806b-6735d5b9e446" providerId="ADAL" clId="{5460570D-EB43-4091-974F-7BC30E3A343A}" dt="2023-08-13T05:17:05.622" v="24"/>
          <ac:spMkLst>
            <pc:docMk/>
            <pc:sldMk cId="513957153" sldId="261"/>
            <ac:spMk id="2" creationId="{153D6586-4014-2937-D6E5-D4A69CE6C779}"/>
          </ac:spMkLst>
        </pc:spChg>
        <pc:spChg chg="mod">
          <ac:chgData name="Narelle Wheaton" userId="6e1b2b30-480e-4f91-806b-6735d5b9e446" providerId="ADAL" clId="{5460570D-EB43-4091-974F-7BC30E3A343A}" dt="2023-08-13T05:17:15.407" v="26" actId="1076"/>
          <ac:spMkLst>
            <pc:docMk/>
            <pc:sldMk cId="513957153" sldId="261"/>
            <ac:spMk id="3" creationId="{96A01D16-BA43-4001-A37D-BE121A62FE53}"/>
          </ac:spMkLst>
        </pc:spChg>
      </pc:sldChg>
    </pc:docChg>
  </pc:docChgLst>
  <pc:docChgLst>
    <pc:chgData name="Narelle Wheaton" userId="6e1b2b30-480e-4f91-806b-6735d5b9e446" providerId="ADAL" clId="{814547A0-FF1E-4456-B6A0-AEA5E7811BA0}"/>
    <pc:docChg chg="addSld modSld sldOrd">
      <pc:chgData name="Narelle Wheaton" userId="6e1b2b30-480e-4f91-806b-6735d5b9e446" providerId="ADAL" clId="{814547A0-FF1E-4456-B6A0-AEA5E7811BA0}" dt="2022-04-28T03:47:21.046" v="5"/>
      <pc:docMkLst>
        <pc:docMk/>
      </pc:docMkLst>
      <pc:sldChg chg="add ord">
        <pc:chgData name="Narelle Wheaton" userId="6e1b2b30-480e-4f91-806b-6735d5b9e446" providerId="ADAL" clId="{814547A0-FF1E-4456-B6A0-AEA5E7811BA0}" dt="2022-04-28T03:47:16.960" v="2"/>
        <pc:sldMkLst>
          <pc:docMk/>
          <pc:sldMk cId="3308738892" sldId="260"/>
        </pc:sldMkLst>
      </pc:sldChg>
      <pc:sldChg chg="add ord">
        <pc:chgData name="Narelle Wheaton" userId="6e1b2b30-480e-4f91-806b-6735d5b9e446" providerId="ADAL" clId="{814547A0-FF1E-4456-B6A0-AEA5E7811BA0}" dt="2022-04-28T03:47:21.046" v="5"/>
        <pc:sldMkLst>
          <pc:docMk/>
          <pc:sldMk cId="513957153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2B1FB-11DD-476D-AD5C-47FE05E80B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C7F2A8-762A-437D-9762-5F18FB921D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C5A4C-2980-4801-A32D-696B4B6B5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D481E-397E-469C-B5B8-8539AD9C2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02F13-151A-49FC-BFCD-B23F13F9D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485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9853E-F806-45B9-AA08-C2B89C9B1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DBA218-23CD-482D-A972-F2375C072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04313-6A53-48B3-921C-D0630943E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246DF-7EFD-4F65-970E-316BAA51D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E7334-4EF7-44D3-A0C3-25304ED21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159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10C9B0-164A-4696-9687-C92E739F0C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720F4F-CD08-4127-8A48-26AB1E1381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7D7FD-BE01-469C-B57E-98B1E8D98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2BDA4-BC25-4E55-8629-0E86ADBD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BF497-9498-4AEA-B19C-3F3A3260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841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0F4A3-E946-43A7-9E39-8197031B6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2D563-3A97-45AE-BDB2-361C210C1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775AD-C7E9-448A-A17D-25C6366D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CF2B9-B621-49C2-B19B-A9CD2C1C8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FFEEB-A873-49F0-AA64-C0A3E47F0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469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A736-ACFE-4995-8004-09C8917D1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E634F4-7E2E-43FB-A685-CED1CEF85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757A4-C785-4153-B424-E58D61CF3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CC073-956C-4B60-909A-11C25D26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00F6E-35E7-4A4E-B538-0F657EE78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88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7E18E-82E6-41AB-8E47-BC4393F9E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EC9C0-805D-4E43-9A21-AE2C779BF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8337AB-6619-4E32-86BA-72CF7623D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59461-12FE-4584-A8C1-D1F8EE968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A195C-7836-42A9-B0EB-B555AD073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1B86EC-284F-4A2D-9184-9E8CCC8C2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6907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BDFE2-B26D-40C3-B8E0-18BF3D511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294AD-0A41-4459-AC24-A4A8A6383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2082E8-1EF5-46BB-B868-03AAE2E0F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C3E6FE-4A35-4A16-BF24-1E7722F23C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9F7CC2-96C1-4F9D-A28C-EE6C0C5F16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9C813C-694E-442D-AA66-EBD70FB5E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52CAB3-B4E7-4A8A-B711-A20A9B81D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E51673-8811-4AEC-B8E2-201D062EA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5529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914F3-59A2-47AC-A176-A00CB863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439B92-7A3C-46BB-9F49-EEA9E9BB1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7EEAA9-6B49-4503-825A-C5EBD2D86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CBF1D4-01F4-4786-92DC-EF7F1E2EA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35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A75BC3-7A6E-4742-B997-F9AEDF40F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CB4DC5-1938-44D4-BC03-7A9E52239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7056C-96D3-4903-B092-811906971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2472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C3824-273D-4510-838A-CA6F0280E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4BB74-BF54-4979-8849-5CF40A8D1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7125-EEF3-4684-B40B-A9F8586D0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C2328-E0D9-44E7-BBCA-CECF87E74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85074F-658A-429A-AB2A-B633F7BCB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45AC3-9970-4C0B-AB13-6B9A27CF7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3600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489C5-BD1D-49AA-9229-65EC1AAB3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A9ABB9-3B66-4D35-B751-B8C23D8C8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C410E-1A94-4517-A8CF-763C248E8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584819-FDCB-4265-BD27-C1CE41215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ED876B-172A-47EE-A8F7-44A8DD972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28536F-440D-4803-8C6B-FE3B9E0C4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8472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FC4359-2E5A-4DA3-A252-F616259D4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70854-94A2-4465-A095-BCADBB378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78C8B-1E52-4356-89E7-6D7E4FA228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987D3-52A7-4B28-8D5B-951C3761005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7FCCD-3927-48B8-9306-F6D962B20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F0950-B7E5-40EC-8171-89C1E7FAA3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F84D9-7274-40B0-BFEC-D46615A6AD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084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3809"/>
            <a:ext cx="9144000" cy="3590381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 not go home without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voice you clearly have heard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Around you and in you His touch you can feel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Hold fast His presence and Word</a:t>
            </a:r>
          </a:p>
        </p:txBody>
      </p:sp>
    </p:spTree>
    <p:extLst>
      <p:ext uri="{BB962C8B-B14F-4D97-AF65-F5344CB8AC3E}">
        <p14:creationId xmlns:p14="http://schemas.microsoft.com/office/powerpoint/2010/main" val="2159046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675" y="2401660"/>
            <a:ext cx="10267950" cy="205467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heart open wide to Him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life open wide to Him</a:t>
            </a:r>
          </a:p>
        </p:txBody>
      </p:sp>
    </p:spTree>
    <p:extLst>
      <p:ext uri="{BB962C8B-B14F-4D97-AF65-F5344CB8AC3E}">
        <p14:creationId xmlns:p14="http://schemas.microsoft.com/office/powerpoint/2010/main" val="44316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0381"/>
            <a:ext cx="9144000" cy="293723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 not go home without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Jesus only can give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water of life everlasting to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Ask now and then you will live</a:t>
            </a:r>
          </a:p>
        </p:txBody>
      </p:sp>
    </p:spTree>
    <p:extLst>
      <p:ext uri="{BB962C8B-B14F-4D97-AF65-F5344CB8AC3E}">
        <p14:creationId xmlns:p14="http://schemas.microsoft.com/office/powerpoint/2010/main" val="2937886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2025" y="2458266"/>
            <a:ext cx="10267950" cy="1941467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heart open wide to Him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life open wide to Him</a:t>
            </a:r>
          </a:p>
        </p:txBody>
      </p:sp>
    </p:spTree>
    <p:extLst>
      <p:ext uri="{BB962C8B-B14F-4D97-AF65-F5344CB8AC3E}">
        <p14:creationId xmlns:p14="http://schemas.microsoft.com/office/powerpoint/2010/main" val="3308738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3958"/>
            <a:ext cx="9144000" cy="3390084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 not go home without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walk with Him in the light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Your life with the riches of Heav'n will be filled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If Jesus stays in your sight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0934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6A01D16-BA43-4001-A37D-BE121A62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2025" y="2471329"/>
            <a:ext cx="10267950" cy="1915341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heart open wide to Him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Go then with Jesus your life open wide to Him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3D6586-4014-2937-D6E5-D4A69CE6C779}"/>
              </a:ext>
            </a:extLst>
          </p:cNvPr>
          <p:cNvSpPr/>
          <p:nvPr/>
        </p:nvSpPr>
        <p:spPr>
          <a:xfrm>
            <a:off x="352425" y="574708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6057327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Corrie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Krommenhoek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-Oerlemans | Harry Read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1996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513957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213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2022-01-17T06:06:01Z</dcterms:created>
  <dcterms:modified xsi:type="dcterms:W3CDTF">2023-08-13T05:17:20Z</dcterms:modified>
</cp:coreProperties>
</file>