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FFC63-762F-8425-55D3-CB1A0A94C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ACC4F-1429-1CEB-DCA3-ED1B1DF97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15ECE-1B1B-AD0B-7944-4DECA94AC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E77C4-F7D7-4C0D-9278-FF7FE1A36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935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EC350-ADC2-4286-E476-E57F30B52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7A55E-E863-A2F9-B408-1EF53863A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B2D60-89A9-AA64-82F6-C6F664F4D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2F35C-5140-4D8C-9E6D-DF0F22D87B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305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825BC-54A6-692D-EB3C-3B3F0F5DA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C91E13-DF81-9E51-76F2-455275C2F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7E8DE-1DB0-7C88-7527-BBF98B10A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F07FF-DEFB-4BE0-A364-3A5A10C8A0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28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415D3-0C54-5B43-7B03-792A94879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51D8C-EDE3-C904-25AE-A37EC7975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3F4ED8-10C2-6206-ABB7-75DA0006D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D3232-D70A-4700-9808-703C50685B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8507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E30B1-4114-18A6-7B84-8B9B3827B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BB8DB-23BD-38B8-A488-09E581277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30D7C-089D-441F-BEFC-E9A8579C6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C8DE-AB24-49CF-85C3-883FA74371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77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56D80D-2DAA-32C5-EA32-1B6BC98A8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5EC4AF-D624-BC09-86D1-A9960087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D17BF9-E933-7964-9A5C-D49364B94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2DD8A-1971-4343-8C59-0EEEA9825F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4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278895E-A6B8-8CB3-8B1B-84D95378D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6ABA652-B6E4-ADBA-9CB7-935B92EB8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27A94E-FDBB-42D1-44DC-242CE66A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B882-A9A8-4C54-8674-4E957D9B10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320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EC70853-57A2-B6FD-BA71-A6AD31FDB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28EFE56-7896-8D96-11B2-0066946D6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8638428-27BB-0D5F-5FE0-66C92FC8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CE78D-366A-42F1-92E5-9AD7C00486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460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C51536-3EBB-38DC-9C36-17057D200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81A94E0-CEB5-5B73-83B8-96E2D1BF3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10E22C-5AF6-1B1D-DFE8-85971EE3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650AE-BF0F-4E85-9E09-7E84CCB715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2873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B2F4C1-0003-14E3-2435-C07BBBB35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2F8926-207A-E84C-5D47-165B0FD82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1C7416-4F3D-5177-070F-4711E3930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52E33-199D-47A7-9086-2E78FD21BC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18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8C6B67-FB0B-D5F8-6EA5-4B0C13B47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D70A08-F6FA-6656-C2EC-EF862235D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6FB6A4-88B2-7805-EE3F-440F2CB4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F9B6-9AAA-4A57-818E-E78347B026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302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80BBD35-AF7C-3AB8-5601-CA494B7889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F43FE84-0B95-AF9F-ADA6-504F0E3243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3398A-E2F1-F74D-9E03-7D5FF3128F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82514-25E3-6079-2455-AC23317AC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3DA92-73F5-854D-B724-6B987D0A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33BB8C-3B21-49E0-B75F-8FF53AC3F4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5C922EA-903A-2EE6-6D68-4D4D28D74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724"/>
            <a:ext cx="9144000" cy="4968552"/>
          </a:xfrm>
        </p:spPr>
        <p:txBody>
          <a:bodyPr/>
          <a:lstStyle/>
          <a:p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have no claim on grace;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have no right to plead;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stand before my maker's face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Condemned in thought and deed.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But since there died a Lamb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Who, guiltless, my guilt bore,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lay fast hold on Jesus' name,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sin is mine no more.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A2CC574-22C9-A2D4-BE93-5533E3D8BB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br>
              <a:rPr lang="en-AU" altLang="en-US" sz="1100" dirty="0"/>
            </a:br>
            <a:r>
              <a:rPr lang="en-AU" altLang="en-US" sz="4000" dirty="0"/>
              <a:t>From whence my soul's distress</a:t>
            </a:r>
            <a:br>
              <a:rPr lang="en-AU" altLang="en-US" sz="4000" dirty="0"/>
            </a:br>
            <a:r>
              <a:rPr lang="en-AU" altLang="en-US" sz="4000" dirty="0"/>
              <a:t>But from the hold of sin?</a:t>
            </a:r>
            <a:br>
              <a:rPr lang="en-AU" altLang="en-US" sz="4000" dirty="0"/>
            </a:br>
            <a:r>
              <a:rPr lang="en-AU" altLang="en-US" sz="4000" dirty="0"/>
              <a:t>And whence my hope of righteousness</a:t>
            </a:r>
            <a:br>
              <a:rPr lang="en-AU" altLang="en-US" sz="4000" dirty="0"/>
            </a:br>
            <a:r>
              <a:rPr lang="en-AU" altLang="en-US" sz="4000" dirty="0"/>
              <a:t>But from thy grace within?</a:t>
            </a:r>
            <a:br>
              <a:rPr lang="en-AU" altLang="en-US" sz="4000" dirty="0"/>
            </a:br>
            <a:r>
              <a:rPr lang="en-AU" altLang="en-US" sz="4000" dirty="0"/>
              <a:t>I speak to thee my need</a:t>
            </a:r>
            <a:br>
              <a:rPr lang="en-AU" altLang="en-US" sz="4000" dirty="0"/>
            </a:br>
            <a:r>
              <a:rPr lang="en-AU" altLang="en-US" sz="4000" dirty="0"/>
              <a:t>And tell my true complaint;</a:t>
            </a:r>
            <a:br>
              <a:rPr lang="en-AU" altLang="en-US" sz="4000" dirty="0"/>
            </a:br>
            <a:r>
              <a:rPr lang="en-AU" altLang="en-US" sz="4000" dirty="0"/>
              <a:t>Thou only canst convert indeed</a:t>
            </a:r>
            <a:br>
              <a:rPr lang="en-AU" altLang="en-US" sz="4000" dirty="0"/>
            </a:br>
            <a:r>
              <a:rPr lang="en-AU" altLang="en-US" sz="4000" dirty="0"/>
              <a:t>A sinner to a saint.</a:t>
            </a:r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B5E7CE-0B56-D153-AA05-2ED95A7AD1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5040560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sz="1100" dirty="0"/>
            </a:br>
            <a:r>
              <a:rPr lang="en-AU" altLang="en-US" sz="4000" dirty="0"/>
              <a:t>O pardon-speaking blood!</a:t>
            </a:r>
            <a:br>
              <a:rPr lang="en-AU" altLang="en-US" sz="4000" dirty="0"/>
            </a:br>
            <a:r>
              <a:rPr lang="en-AU" altLang="en-US" sz="4000" dirty="0"/>
              <a:t>O soul-renewing grace!</a:t>
            </a:r>
            <a:br>
              <a:rPr lang="en-AU" altLang="en-US" sz="4000" dirty="0"/>
            </a:br>
            <a:r>
              <a:rPr lang="en-AU" altLang="en-US" sz="4000" dirty="0"/>
              <a:t>Through Christ I know the love of God</a:t>
            </a:r>
            <a:br>
              <a:rPr lang="en-AU" altLang="en-US" sz="4000" dirty="0"/>
            </a:br>
            <a:r>
              <a:rPr lang="en-AU" altLang="en-US" sz="4000" dirty="0"/>
              <a:t>And see the Father's face.</a:t>
            </a:r>
            <a:br>
              <a:rPr lang="en-AU" altLang="en-US" sz="4000" dirty="0"/>
            </a:br>
            <a:r>
              <a:rPr lang="en-AU" altLang="en-US" sz="4000" dirty="0"/>
              <a:t>I now set forth thy praise,</a:t>
            </a:r>
            <a:br>
              <a:rPr lang="en-AU" altLang="en-US" sz="4000" dirty="0"/>
            </a:br>
            <a:r>
              <a:rPr lang="en-AU" altLang="en-US" sz="4000" dirty="0"/>
              <a:t>Thy loyal servant I,</a:t>
            </a:r>
            <a:br>
              <a:rPr lang="en-AU" altLang="en-US" sz="4000" dirty="0"/>
            </a:br>
            <a:r>
              <a:rPr lang="en-AU" altLang="en-US" sz="4000" dirty="0"/>
              <a:t>And gladly dedicate my days</a:t>
            </a:r>
            <a:br>
              <a:rPr lang="en-AU" altLang="en-US" sz="4000" dirty="0"/>
            </a:br>
            <a:r>
              <a:rPr lang="en-AU" altLang="en-US" sz="4000" dirty="0"/>
              <a:t>My God to glorify.</a:t>
            </a:r>
            <a:endParaRPr lang="en-AU" altLang="en-US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D0A792-4721-EFC3-4057-6216034E8251}"/>
              </a:ext>
            </a:extLst>
          </p:cNvPr>
          <p:cNvSpPr/>
          <p:nvPr/>
        </p:nvSpPr>
        <p:spPr>
          <a:xfrm>
            <a:off x="263525" y="5721350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3918902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222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290. I have no claim on grace; I have no right to plead; I stand before my maker's face Condemned in thought and deed. But since there died a Lamb Who, guiltless, my guilt bore, I lay fast hold on Jesus' name, And sin is mine no more.  </dc:title>
  <dc:creator>Perth Fortress</dc:creator>
  <cp:lastModifiedBy>Narelle Wheaton</cp:lastModifiedBy>
  <cp:revision>5</cp:revision>
  <dcterms:created xsi:type="dcterms:W3CDTF">1999-05-28T06:34:02Z</dcterms:created>
  <dcterms:modified xsi:type="dcterms:W3CDTF">2023-08-13T07:20:22Z</dcterms:modified>
</cp:coreProperties>
</file>