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sldIdLst>
    <p:sldId id="257" r:id="rId2"/>
    <p:sldId id="276" r:id="rId3"/>
    <p:sldId id="261" r:id="rId4"/>
    <p:sldId id="281" r:id="rId5"/>
    <p:sldId id="274" r:id="rId6"/>
    <p:sldId id="28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546AD7-B1C0-6D11-F4DA-EA86B53C0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2C073-EBF3-6D65-D0D5-2E2D391AD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398E5-06CC-1E37-C53A-76052B647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823B-CB1A-46DE-999E-2E635FF9E38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349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03ACE-BB00-BA42-15E4-2B09E1B02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F8BA5-7500-0F0D-7D3E-9A67CA79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2DF50-ABE8-B5F5-45BB-C8274A28D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ABD01-DB82-403F-BC93-C9DC5DF75C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47697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70606-686C-AF28-36B9-9FDBB1274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76DAF-FF6F-3B69-D8E6-8B3F607F2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2A918-9DFE-808C-4C1C-BEBEABA7C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13C21-22F2-45AF-8351-A26D44508C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94619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A0928-48F4-8EF8-ABED-DAE3A1C6D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A8723-268C-D56F-FAA4-9EBDB10F6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72AE0-48D1-DC0A-1790-610FCC76D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907A-BA27-4F57-BF9C-35534DA883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8823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D00DC6-A684-0259-2D68-9B473103E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F7C474-60AD-A22A-EA95-559F3A496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115B2-7EAE-252A-7480-FEDCBD61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2D8AF-7546-4BC6-B1A4-46039CFF36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574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385260-A0D2-B064-292B-1878E784B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C02FC9-6B73-459C-2F6A-079920416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8417D6-BBBD-EB2B-B774-4CF92E99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47020-CE12-4093-97B1-D66720A2CE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5273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C99B19D-1AF4-6787-77A4-43BF8AD4D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C4B5BA-2BB9-0685-F1B1-687D2D21B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B9B9C69-D0D8-E735-06A6-6416EE7D1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E2534-E183-4445-845B-C4A446FE28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2881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C64AED1-04B9-50F3-8233-0D9268FDF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8738A17-15BC-B91B-1393-645EAD4E3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7629BAD-1CD5-3001-154C-96D389F5B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2ED8D-FFE3-48A3-90DB-4FE4341F54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6605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45EE6B8-0B68-D44C-2C11-A3B9E1B65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0CDEB9D-E6A2-1391-B2AE-83EB1404B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411701-4F5E-EE8D-010D-1E60F49C7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83DD5-EF58-4644-975B-B34F21C293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4955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212038-B38F-9650-F4FC-9537C1609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93B2C9-1CF1-3529-B99B-50785E2C7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A79C66-25D7-5AD8-3468-DBB9517F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C0F50-A479-4F56-BC09-11C4B2ADDA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18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82A35B-E5F4-EDE1-391B-A747B3536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236D5A-4079-C2FC-2EBE-F2959BB6E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69617E8-9177-0537-0503-73234AED1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E9916-8309-4EB3-B011-1629F1820C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0863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7CC412D-D2D6-2DB5-E3E7-769846B94A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48C4278-DC90-EC06-411D-2FFE6C599E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12759-205A-A9CC-49F8-D46D467C06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3F407-26BB-D235-E9C8-5BD8E1E2B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27978-4F6B-C71A-E54F-9BC0278A6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64F7CF-B323-42B7-A1F0-EF8424EC0D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80E91979-E433-D7DA-5B0C-F44CC00D15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133600"/>
            <a:ext cx="9144000" cy="312420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There is a message, a simple message,</a:t>
            </a:r>
            <a:br>
              <a:rPr lang="en-AU" altLang="en-US" sz="4000" dirty="0"/>
            </a:br>
            <a:r>
              <a:rPr lang="en-AU" altLang="en-US" sz="4000" dirty="0"/>
              <a:t>And it's a message for us all;</a:t>
            </a:r>
            <a:br>
              <a:rPr lang="en-AU" altLang="en-US" sz="4000" dirty="0"/>
            </a:br>
            <a:r>
              <a:rPr lang="en-AU" altLang="en-US" sz="4000" dirty="0"/>
              <a:t>There is a Saviour, and what a Saviour!</a:t>
            </a:r>
            <a:br>
              <a:rPr lang="en-AU" altLang="en-US" sz="4000" dirty="0"/>
            </a:br>
            <a:r>
              <a:rPr lang="en-AU" altLang="en-US" sz="4000" dirty="0"/>
              <a:t>There is a Saviour for us all.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2326CF24-4259-D362-9B0F-44DCFD1B03C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5055"/>
            <a:ext cx="9144000" cy="2807890"/>
          </a:xfrm>
        </p:spPr>
        <p:txBody>
          <a:bodyPr/>
          <a:lstStyle/>
          <a:p>
            <a:r>
              <a:rPr lang="en-AU" altLang="en-US" dirty="0"/>
              <a:t>Chorus:</a:t>
            </a:r>
            <a:br>
              <a:rPr lang="en-AU" altLang="en-US" dirty="0"/>
            </a:br>
            <a:r>
              <a:rPr lang="en-AU" altLang="en-US" sz="4000" dirty="0"/>
              <a:t>Let's look at Jesus, for he's the Saviour,</a:t>
            </a:r>
            <a:br>
              <a:rPr lang="en-AU" altLang="en-US" sz="4000" dirty="0"/>
            </a:br>
            <a:r>
              <a:rPr lang="en-AU" altLang="en-US" sz="4000" dirty="0"/>
              <a:t>And he will answer when we call;</a:t>
            </a:r>
            <a:br>
              <a:rPr lang="en-AU" altLang="en-US" sz="4000" dirty="0"/>
            </a:br>
            <a:r>
              <a:rPr lang="en-AU" altLang="en-US" sz="4000" dirty="0"/>
              <a:t>Let's look at Jesus, for he's the Saviour,</a:t>
            </a:r>
            <a:br>
              <a:rPr lang="en-AU" altLang="en-US" sz="4000" dirty="0"/>
            </a:br>
            <a:r>
              <a:rPr lang="en-AU" altLang="en-US" sz="4000" dirty="0"/>
              <a:t>Yes, he's the Saviour for us all.</a:t>
            </a:r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4DB7BE8-20E7-36F4-5142-D1D6C8D77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6812"/>
            <a:ext cx="9144000" cy="3384376"/>
          </a:xfrm>
        </p:spPr>
        <p:txBody>
          <a:bodyPr/>
          <a:lstStyle/>
          <a:p>
            <a:r>
              <a:rPr lang="en-AU" altLang="en-US" sz="2000" dirty="0"/>
              <a:t>Verse 2.</a:t>
            </a:r>
            <a:br>
              <a:rPr lang="en-AU" altLang="en-US" dirty="0"/>
            </a:br>
            <a:r>
              <a:rPr lang="en-AU" altLang="en-US" sz="4000" dirty="0"/>
              <a:t>If you want pardon, then ask for pardon,</a:t>
            </a:r>
            <a:br>
              <a:rPr lang="en-AU" altLang="en-US" sz="4000" dirty="0"/>
            </a:br>
            <a:r>
              <a:rPr lang="en-AU" altLang="en-US" sz="4000" dirty="0"/>
              <a:t>And God's own pardon shall be yours;</a:t>
            </a:r>
            <a:br>
              <a:rPr lang="en-AU" altLang="en-US" sz="4000" dirty="0"/>
            </a:br>
            <a:r>
              <a:rPr lang="en-AU" altLang="en-US" sz="4000" dirty="0"/>
              <a:t>For those who seek him are sure to find him,</a:t>
            </a:r>
            <a:br>
              <a:rPr lang="en-AU" altLang="en-US" sz="4000" dirty="0"/>
            </a:br>
            <a:r>
              <a:rPr lang="en-AU" altLang="en-US" sz="4000" dirty="0"/>
              <a:t>And none who seek him Christ ignores.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6">
            <a:extLst>
              <a:ext uri="{FF2B5EF4-FFF2-40B4-BE49-F238E27FC236}">
                <a16:creationId xmlns:a16="http://schemas.microsoft.com/office/drawing/2014/main" id="{5A0DB0F3-FEF6-B9CF-E160-D455ED945BD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484562"/>
          </a:xfrm>
        </p:spPr>
        <p:txBody>
          <a:bodyPr/>
          <a:lstStyle/>
          <a:p>
            <a:r>
              <a:rPr lang="en-AU" altLang="en-US" dirty="0"/>
              <a:t>Chorus:</a:t>
            </a:r>
            <a:br>
              <a:rPr lang="en-AU" altLang="en-US" dirty="0"/>
            </a:br>
            <a:r>
              <a:rPr lang="en-AU" altLang="en-US" sz="4000" dirty="0"/>
              <a:t>Let's look at Jesus, for he's the Saviour,</a:t>
            </a:r>
            <a:br>
              <a:rPr lang="en-AU" altLang="en-US" sz="4000" dirty="0"/>
            </a:br>
            <a:r>
              <a:rPr lang="en-AU" altLang="en-US" sz="4000" dirty="0"/>
              <a:t>And he will answer when we call;</a:t>
            </a:r>
            <a:br>
              <a:rPr lang="en-AU" altLang="en-US" sz="4000" dirty="0"/>
            </a:br>
            <a:r>
              <a:rPr lang="en-AU" altLang="en-US" sz="4000" dirty="0"/>
              <a:t>Let's look at Jesus, for he's the Saviour,</a:t>
            </a:r>
            <a:br>
              <a:rPr lang="en-AU" altLang="en-US" sz="4000" dirty="0"/>
            </a:br>
            <a:r>
              <a:rPr lang="en-AU" altLang="en-US" sz="4000" dirty="0"/>
              <a:t>Yes, he's the Saviour for us all.</a:t>
            </a:r>
            <a:endParaRPr lang="en-AU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3274A7D7-6055-F7F4-C308-6DAF06EBC76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42256"/>
            <a:ext cx="9144000" cy="377348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dirty="0"/>
              <a:t>Verse 3 </a:t>
            </a:r>
            <a:br>
              <a:rPr lang="en-AU" altLang="en-US" dirty="0"/>
            </a:br>
            <a:r>
              <a:rPr lang="en-AU" altLang="en-US" sz="4000" dirty="0"/>
              <a:t>Though you have failed him, </a:t>
            </a:r>
          </a:p>
          <a:p>
            <a:pPr>
              <a:spcBef>
                <a:spcPts val="0"/>
              </a:spcBef>
            </a:pPr>
            <a:r>
              <a:rPr lang="en-AU" altLang="en-US" sz="4000" dirty="0"/>
              <a:t>and how you've failed him!</a:t>
            </a:r>
            <a:br>
              <a:rPr lang="en-AU" altLang="en-US" sz="4000" dirty="0"/>
            </a:br>
            <a:r>
              <a:rPr lang="en-AU" altLang="en-US" sz="4000" dirty="0"/>
              <a:t>Though you have failed him, </a:t>
            </a:r>
            <a:br>
              <a:rPr lang="en-AU" altLang="en-US" sz="4000" dirty="0"/>
            </a:br>
            <a:r>
              <a:rPr lang="en-AU" altLang="en-US" sz="4000" dirty="0"/>
              <a:t>God loves you;</a:t>
            </a:r>
            <a:br>
              <a:rPr lang="en-AU" altLang="en-US" sz="4000" dirty="0"/>
            </a:br>
            <a:r>
              <a:rPr lang="en-AU" altLang="en-US" sz="4000" dirty="0"/>
              <a:t>The proof is Jesus, so look at Jesus,</a:t>
            </a:r>
            <a:br>
              <a:rPr lang="en-AU" altLang="en-US" sz="4000" dirty="0"/>
            </a:br>
            <a:r>
              <a:rPr lang="en-AU" altLang="en-US" sz="4000" dirty="0"/>
              <a:t>And learn from Jesus God loves you.</a:t>
            </a:r>
            <a:endParaRPr lang="en-AU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6">
            <a:extLst>
              <a:ext uri="{FF2B5EF4-FFF2-40B4-BE49-F238E27FC236}">
                <a16:creationId xmlns:a16="http://schemas.microsoft.com/office/drawing/2014/main" id="{86715DB6-E244-932B-D272-8889A511BE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484562"/>
          </a:xfrm>
        </p:spPr>
        <p:txBody>
          <a:bodyPr/>
          <a:lstStyle/>
          <a:p>
            <a:r>
              <a:rPr lang="en-AU" altLang="en-US"/>
              <a:t>Chorus:</a:t>
            </a:r>
            <a:br>
              <a:rPr lang="en-AU" altLang="en-US"/>
            </a:br>
            <a:r>
              <a:rPr lang="en-AU" altLang="en-US" sz="4000"/>
              <a:t>Let's look at Jesus, for he's the Saviour,</a:t>
            </a:r>
            <a:br>
              <a:rPr lang="en-AU" altLang="en-US" sz="4000"/>
            </a:br>
            <a:r>
              <a:rPr lang="en-AU" altLang="en-US" sz="4000"/>
              <a:t>And he will answer when we call;</a:t>
            </a:r>
            <a:br>
              <a:rPr lang="en-AU" altLang="en-US" sz="4000"/>
            </a:br>
            <a:r>
              <a:rPr lang="en-AU" altLang="en-US" sz="4000"/>
              <a:t>Let's look at Jesus, for he's the Saviour,</a:t>
            </a:r>
            <a:br>
              <a:rPr lang="en-AU" altLang="en-US" sz="4000"/>
            </a:br>
            <a:r>
              <a:rPr lang="en-AU" altLang="en-US" sz="4000"/>
              <a:t>Yes, he's the Saviour for us all.</a:t>
            </a:r>
            <a:endParaRPr lang="en-AU" altLang="en-US"/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B5917729-66E1-D11A-2904-9671C7127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44" y="5733256"/>
            <a:ext cx="60960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5352607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© Words: Salvationist Publishing &amp; Supplies Ltd. (Admin. by </a:t>
            </a:r>
            <a:r>
              <a:rPr lang="en-AU" altLang="en-US" sz="1000" dirty="0" err="1">
                <a:latin typeface="akagi_probook"/>
              </a:rPr>
              <a:t>CopyCare</a:t>
            </a:r>
            <a:r>
              <a:rPr lang="en-AU" altLang="en-US" sz="1000" dirty="0">
                <a:latin typeface="akagi_probook"/>
              </a:rPr>
              <a:t> Pacific Pty. Ltd.)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Music: Salvationist Publishing &amp; Supplies Ltd. (Admin. by </a:t>
            </a:r>
            <a:r>
              <a:rPr lang="en-AU" altLang="en-US" sz="1000" dirty="0" err="1">
                <a:latin typeface="akagi_probook"/>
              </a:rPr>
              <a:t>CopyCare</a:t>
            </a:r>
            <a:r>
              <a:rPr lang="en-AU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329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270  There is a message, a simple message, And it's a message for us all; There is a Saviour, and what a Saviour! There is a Saviour for us all. </dc:title>
  <dc:creator>Perth Fortress</dc:creator>
  <cp:lastModifiedBy>Narelle Wheaton</cp:lastModifiedBy>
  <cp:revision>10</cp:revision>
  <dcterms:created xsi:type="dcterms:W3CDTF">1999-06-04T06:08:03Z</dcterms:created>
  <dcterms:modified xsi:type="dcterms:W3CDTF">2023-08-13T06:13:25Z</dcterms:modified>
</cp:coreProperties>
</file>