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39EFA5-3504-1E37-A743-4FDA34821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8BB599-A1C9-7F9F-AB1E-6BF5EBDCC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67273C-8015-C763-1720-DA0224EB6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00780-6951-4793-B8CC-313C811FA1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6608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2F54B-0771-C314-F8AA-827338BA9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F06C39-2633-B2C9-8A34-430DA4CD3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09E702-4222-4B65-97D4-DB355B4BB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A210B-A11F-42F8-A685-0B382790A0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6275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E2A1A4-E6D4-630C-D616-40BB5958B7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8AEEDE-E163-AF3A-1F5D-D9B88A18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937A8D-3913-C683-44D5-F64945E03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04C8E-8C84-4F53-8C9D-F5F5DFE8F1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1247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522F73-EA99-B924-266E-6D85DC1B8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18AF67-2F40-38B5-51D5-1A673769D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6ACA93-7B19-4705-D86F-A958745D0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87E2B-ACA0-4CE2-ADE7-E3C6B6A552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3517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785443-7B2A-F289-70A2-34E7C03A1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76A8B8-51CF-C7F9-F524-E021F121F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A32B90-BC3D-2516-751E-80D228A7B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60FCC-91F2-43A9-978C-F80CD7FA1C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3327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FDBF01E-EE51-4A5F-864D-BADA05E77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A77C5A9-9342-7490-7D8C-81931D55D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87F50D0-8707-8D3F-EA5A-8926AA32A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0D227-A0A8-45E6-888B-EBF2DC8D58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483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186A6FD-EF1B-9D02-A75B-53120F8FD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F7D156E-0FFF-77A9-E85E-A23800A23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3026F2A-8EA7-0AB7-497D-24467CF1C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0980D-6C73-4534-832F-DF92263931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8112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1A109CB-DEA1-C7AE-E942-62C0AD7116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DA66FDF-E77E-2CB7-E326-8D628B93C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A5AAA73-D734-03FE-50FD-BEEC487B5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8E584-8399-4DD6-943A-35D6CCA4D4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3117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BD38893-23AE-F376-35BC-52EB30B70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D95E2D9-5AF0-5739-A8D2-A2B4A1E76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D60A219-E076-56F3-F9AC-FB87C7360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292E4-4569-43DC-AB00-F33EAA4448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6256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2C7BD99-45BF-C0FF-0D91-4C855AFEA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415ACB5-556C-E4D3-EDDB-639F2A7E6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3CA29E3-DE51-9578-3191-AFA20BF2F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6A9D0-9D9B-47C7-833D-6D5583AB20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891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DB7AC31-366C-3A42-A4FC-184F9287D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79DFEB0-DF0B-0EF4-A881-C50E5E358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5D1B2EC-EF18-D4DB-C839-34D4849D0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3316C-45A5-4815-9998-023020822C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8322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5ECECE4-FA14-5232-5841-F5AA7D4C76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BE28E22-C8F4-3892-07F2-31E0347A15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0D0AAF-FFBD-F1DE-1DE7-20C207E994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0892C-99CB-373D-7921-BEABC06721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D245FB-DF21-61C5-A372-97F355C5AA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445890-DEE4-4DF6-9313-E2FF4F5C7F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98948336-B5F1-20C7-ADD7-A90BC16D087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019175" y="1052736"/>
            <a:ext cx="10153650" cy="475252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en-US" sz="4000" dirty="0"/>
              <a:t>Change my heart, Oh God,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Make it ever true: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Change my heart, Oh God,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May I be like You.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You are the potter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I am the clay;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en-US" sz="4000" dirty="0" err="1"/>
              <a:t>Mould</a:t>
            </a:r>
            <a:r>
              <a:rPr lang="en-US" altLang="en-US" sz="4000" dirty="0"/>
              <a:t> me and make me,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This is what I pray.</a:t>
            </a:r>
          </a:p>
          <a:p>
            <a:endParaRPr lang="en-US" altLang="en-US" sz="40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5346CED-7130-6E94-7459-81904421290B}"/>
              </a:ext>
            </a:extLst>
          </p:cNvPr>
          <p:cNvSpPr/>
          <p:nvPr/>
        </p:nvSpPr>
        <p:spPr>
          <a:xfrm>
            <a:off x="334963" y="5726113"/>
            <a:ext cx="6096000" cy="9017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1565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Eddie Espinosa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1982 Mercy / Vineyard Publishing (Admin. by SHOUT! Music Publishing Australia)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91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Change My Heart, Oh God </dc:title>
  <dc:creator>Perth Fortress</dc:creator>
  <cp:lastModifiedBy>Narelle Wheaton</cp:lastModifiedBy>
  <cp:revision>8</cp:revision>
  <dcterms:created xsi:type="dcterms:W3CDTF">2002-04-21T09:43:43Z</dcterms:created>
  <dcterms:modified xsi:type="dcterms:W3CDTF">2023-08-13T04:51:50Z</dcterms:modified>
</cp:coreProperties>
</file>