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74" r:id="rId4"/>
    <p:sldId id="283" r:id="rId5"/>
    <p:sldId id="291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99F6D-D1AB-9EFF-DE9F-146FB8AE0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78715-83BE-51A0-2675-849877271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75481-352F-C337-C7F6-929219AB5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F89C0-9A51-4734-BAFB-F55932C557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566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AE0E9-45FE-C494-04F2-FCF6C82F2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56EED-C490-A369-DE53-EE61667CA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32934-F91D-DA7B-C98B-64860FD90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0036D-DCA1-4A99-84DC-03BBDA2DE0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092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0060F-B7ED-9C24-934D-3B9E8D5D5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B2F7A-6E31-EF66-CBCE-4A9D10EEF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6C63-B721-6575-2D7B-D43A5FA6F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900FA-3F4E-45A2-9D0F-65EB1272A6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4472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2E062-0394-CB5F-D164-280312F7E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F615C-9B63-2670-E286-9E2C70765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57062-E6E6-3DC5-0E1C-2E5457AD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48A5C-0761-4888-BD3B-22A73E436F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901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9D9B5-8255-F6B3-5DBB-09FA927A7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D76C1-3124-2610-210E-B3DC93E78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D8238-2E90-CB6A-EBCA-F6AE51307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9DBEB-9F29-4B7F-806C-B2FB48B59B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651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FBF681-2BC3-4CCD-AA3A-399477D6B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67F711-B37E-9EA3-3E24-EA6274E14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2F6DE3-79F6-586D-42FA-A308251B0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563E9-34FE-4B6E-8572-13141B886A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9101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2427A3A-8471-EEEA-F4C7-76E440D35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867F60-BDA9-C058-2180-E8DB00F51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E8AD493-6FE5-427E-9836-3626103CE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A3D34-465A-48A9-88CF-3E231E52AE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0076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9C22C76-1416-637A-6E80-04ED070F7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8F43ED1-4472-0F5F-4C68-E0BBE29B5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63F530-0F03-9870-871E-70E1BA48F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3B0D1-87C2-465B-9EDD-1307CD7F11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351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E18A98-6D08-7D80-293F-C59F064B3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DA295C3-5F34-01D9-EA45-6D6F16241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DEDA4E-EA56-1B6F-A4BF-00F007DE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3F5A9-2E21-49BE-81FC-68409F76B5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8311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9FB301-D17F-BA86-7631-6DE38EE5C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74182B-0DFD-F03D-C30D-CCCFDB2EE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D3BACE-629D-CC47-C5E0-A3516A902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E1004-4765-413D-BF39-1BAB207B0B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826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A403BB-15F2-9B7D-1CF8-D01E6800D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76DEB1-8171-2391-CE39-5ED56789F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65D9E2-9A09-3FA3-42AB-6D2D9CF01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D4942-4B5A-41E9-B7CB-D272F9F924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188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575825F-57B2-ECB2-7FBE-FAD4469435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0CB0D0F-D0C6-E478-4F87-928DB564B5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DE510-07D6-6433-0C5E-999C67ADF7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E78EB-6896-4E6F-03B0-6EFDCB7DD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0C61F-E290-206A-D4EF-BF8C97FA70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26AA9D-EC69-4C87-8C39-A73F86BF19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F19E452-AE27-0130-0020-2DD1FCE59F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341438"/>
            <a:ext cx="9144000" cy="4400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When morning gilds the skies,</a:t>
            </a:r>
          </a:p>
          <a:p>
            <a:pPr algn="ctr">
              <a:buFontTx/>
              <a:buNone/>
            </a:pPr>
            <a:r>
              <a:rPr lang="en-AU" altLang="en-US" sz="4000" dirty="0"/>
              <a:t>My heart awaking cries:</a:t>
            </a:r>
          </a:p>
          <a:p>
            <a:pPr algn="ctr">
              <a:buFontTx/>
              <a:buNone/>
            </a:pPr>
            <a:r>
              <a:rPr lang="en-AU" altLang="en-US" sz="4000" dirty="0"/>
              <a:t>May Jesus Christ be praised!</a:t>
            </a:r>
          </a:p>
          <a:p>
            <a:pPr algn="ctr">
              <a:buFontTx/>
              <a:buNone/>
            </a:pPr>
            <a:r>
              <a:rPr lang="en-AU" altLang="en-US" sz="4000" dirty="0"/>
              <a:t>Alike at work and prayer</a:t>
            </a:r>
          </a:p>
          <a:p>
            <a:pPr algn="ctr">
              <a:buFontTx/>
              <a:buNone/>
            </a:pPr>
            <a:r>
              <a:rPr lang="en-AU" altLang="en-US" sz="4000" dirty="0"/>
              <a:t>To Jesus I repair;</a:t>
            </a:r>
          </a:p>
          <a:p>
            <a:pPr algn="ctr">
              <a:buFontTx/>
              <a:buNone/>
            </a:pPr>
            <a:r>
              <a:rPr lang="en-AU" altLang="en-US" sz="4000" dirty="0"/>
              <a:t>May Jesus Christ be praised!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F19B3D0-5F39-E386-6A0F-D65CE37067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160463"/>
            <a:ext cx="9144000" cy="453707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/>
              <a:t>Verse 2</a:t>
            </a:r>
          </a:p>
          <a:p>
            <a:pPr algn="ctr">
              <a:buFontTx/>
              <a:buNone/>
            </a:pPr>
            <a:r>
              <a:rPr lang="en-AU" altLang="en-US" sz="4000"/>
              <a:t>Whene'er the sweet church bell</a:t>
            </a:r>
          </a:p>
          <a:p>
            <a:pPr algn="ctr">
              <a:buFontTx/>
              <a:buNone/>
            </a:pPr>
            <a:r>
              <a:rPr lang="en-AU" altLang="en-US" sz="4000"/>
              <a:t>Peals over hill and dell,</a:t>
            </a:r>
          </a:p>
          <a:p>
            <a:pPr algn="ctr">
              <a:buFontTx/>
              <a:buNone/>
            </a:pPr>
            <a:r>
              <a:rPr lang="en-AU" altLang="en-US" sz="4000"/>
              <a:t>May Jesus Christ be praised!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/>
              <a:t>O hark to what it sings,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/>
              <a:t>As joyously it rings,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/>
              <a:t>May Jesus Christ be praised!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2110BDF3-FC72-E195-CA87-6890F904FA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5520" y="1520825"/>
            <a:ext cx="9144000" cy="3816350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400" dirty="0"/>
              <a:t>Verse 3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700" dirty="0"/>
              <a:t>Does sadness fill my mind?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700" dirty="0"/>
              <a:t>A solace here I find,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700" dirty="0"/>
              <a:t>May Jesus Christ be praised!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Or fades my earthly bliss?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My comfort still is this: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700" dirty="0"/>
              <a:t>May Jesus Christ be praised!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>
            <a:extLst>
              <a:ext uri="{FF2B5EF4-FFF2-40B4-BE49-F238E27FC236}">
                <a16:creationId xmlns:a16="http://schemas.microsoft.com/office/drawing/2014/main" id="{9C1F2968-B4B2-851F-21BE-AFE610A787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376363"/>
            <a:ext cx="9144000" cy="410527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600" dirty="0"/>
              <a:t>Verse 4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In Heaven's eternal bliss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The loveliest strain is this: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May Jesus Christ be praised!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Let earth and sea and sky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From depth to height reply: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May Jesus Christ be praised!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>
            <a:extLst>
              <a:ext uri="{FF2B5EF4-FFF2-40B4-BE49-F238E27FC236}">
                <a16:creationId xmlns:a16="http://schemas.microsoft.com/office/drawing/2014/main" id="{481672AD-CB08-B18B-ACDA-ABAEACFFA7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990600"/>
            <a:ext cx="9144000" cy="43830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/>
              <a:t>Verse 5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Be this, while life is mine,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My canticle divine: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May Jesus Christ be praised!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Be this th' eternal song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Through ages all along: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May Jesus Christ be praised!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F4C9D7-0273-D4DB-7144-2574EE151DA5}"/>
              </a:ext>
            </a:extLst>
          </p:cNvPr>
          <p:cNvSpPr/>
          <p:nvPr/>
        </p:nvSpPr>
        <p:spPr>
          <a:xfrm>
            <a:off x="133350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1045805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Edward </a:t>
            </a:r>
            <a:r>
              <a:rPr lang="en-AU" sz="1050" dirty="0" err="1">
                <a:latin typeface="akagi_probook"/>
              </a:rPr>
              <a:t>Caswall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The </a:t>
            </a:r>
            <a:r>
              <a:rPr lang="en-AU" sz="1050" dirty="0" err="1">
                <a:latin typeface="akagi_probook"/>
              </a:rPr>
              <a:t>Jubilate</a:t>
            </a:r>
            <a:r>
              <a:rPr lang="en-AU" sz="1050" dirty="0">
                <a:latin typeface="akagi_probook"/>
              </a:rPr>
              <a:t> Group (Admin. by Hope Publishing Company)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224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187. When morning gilds the skies</dc:title>
  <dc:creator>E. Langley Smith</dc:creator>
  <cp:lastModifiedBy>Narelle Wheaton</cp:lastModifiedBy>
  <cp:revision>7</cp:revision>
  <dcterms:created xsi:type="dcterms:W3CDTF">2001-03-21T11:46:30Z</dcterms:created>
  <dcterms:modified xsi:type="dcterms:W3CDTF">2023-08-10T07:29:52Z</dcterms:modified>
</cp:coreProperties>
</file>