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58" r:id="rId4"/>
    <p:sldId id="261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80658-5FA7-5AEF-BD30-029FF2544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ABAF72-8CC4-7DF4-6849-FE0E30E8A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3065-3FA6-879C-A6B7-DF3319017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145F1-BAB2-4329-BCCA-DA528276F3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9925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4C019-540D-C85C-5E96-9AE9E2573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86C71-AE5E-67F5-041D-23046D77E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48D39-4417-7463-6B0F-DE0A54AD4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05B12-8F64-4C1A-83EF-535091BEA2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7746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FC29BE-F3C6-4E11-BFAC-D0BDB9D82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ED45E4-4642-5C20-A92F-75DC124CE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B12D0-6411-92C9-5BCC-730DCD5AA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A618F-ACEC-4DC9-BA10-A749778F4D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0009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6A6524-CE92-839D-636E-AE6F9B3E2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4B2C8-6DFA-43A0-E124-F25A0B622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9549C-E964-8E80-1C54-FE9BA3B5C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8C387-B9F4-47F6-AF2C-429B2FEBB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9319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C77D30-8665-14F4-FA88-F6104D6B0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B30DC-62CA-09F8-3877-F137C6E64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69607-4B3A-81B4-638F-31726395C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051C3-718A-47F6-AFC4-74397A8E2D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1743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3F2F00-F2BC-7F44-38B7-150224D0D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2BC327-A87E-E7D3-EF46-E90FC493A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0B8908-A06B-14F0-6A05-99060453D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75E56-4ABA-42A6-B08D-B794749C95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5472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CE18712-B7C1-F904-B369-EC5F07494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F8CCD3E-C3EB-263F-4803-3B5F62C42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BED7B17-28C2-7C7B-54F8-F973CA7A0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28A77-9C37-4743-B66F-ECECF8FC26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7091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0CA27EE-8CE7-6882-22CC-98710C392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EC16299-21F9-1B21-13CC-97C5BAFB5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A7B68E9-B04B-0182-4684-E4486E66A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6414E-4ABA-40E2-8755-ECEAE6CD97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167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33714E0-B856-3C21-1CE6-2FD7425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EE8D87A-D155-85D5-D11A-229BFF030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BF5D809-2837-9E9C-F42B-3EA69D76C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29627-91E0-4646-9D35-B4979DA7AE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3618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E63AAA-BC0F-F303-9C3A-AE8CECBB9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1F13144-EAC8-CAF8-4545-7743223E9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377224-6CE7-3D1B-9804-04ED1708F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A9DDE-F61B-4744-9529-B9115220C7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545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6250BE-9322-6C9C-2E12-22B64FC6A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F7EF1F-EC1A-C4C6-EE5E-141A8F914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7BAE3D8-E038-3A49-2EAD-97E6393FC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3B359-5F0C-45F1-809E-2BF654F72F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2633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71071E1-08CD-8F80-5A17-4ACD534EFF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6BA629F-5C7B-1B04-7E58-1521849EA0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4CB20-1CFD-9AB1-338B-FB5711B0E7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10214-FEDD-5243-0C2E-D9C723EF99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D33DDF-AA37-AA1F-C60B-D85E06DDD1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EA2EF8-4FDA-4720-A082-1AFD59075C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62DD575D-3E2D-4F51-D209-63F80C7386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620713"/>
            <a:ext cx="9144000" cy="5472112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000" dirty="0"/>
              <a:t>Verse 1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Thank you for saving me,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 What can I say?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You are my everything,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I will sing Your praise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You shed Your blood for me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What can I say?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You took my sin and shame,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A sinner called by name.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6257CE15-23C2-EC51-40FC-717C064111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1052513"/>
            <a:ext cx="8659812" cy="4392612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dirty="0"/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Great is the Lord,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Great is the Lord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For we know your truth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Has set us free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You’ve set your home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in me.</a:t>
            </a:r>
          </a:p>
          <a:p>
            <a:pPr algn="ctr" fontAlgn="auto">
              <a:spcAft>
                <a:spcPts val="0"/>
              </a:spcAft>
              <a:defRPr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82EFDD6-1AB5-9257-D012-10B0183102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476250"/>
            <a:ext cx="9361488" cy="576103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dirty="0">
                <a:latin typeface="Tahoma" panose="020B0604030504040204" pitchFamily="34" charset="0"/>
              </a:rPr>
              <a:t>Verse 2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Mercy and grace are mine,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forgiven is my sin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Jesus my only home,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the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of the world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“Great is the Lord” we cry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God let your Kingdom come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Your word has let me see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Thank You for saving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9FBAF842-001C-A3C4-724A-9FFC873768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1052513"/>
            <a:ext cx="8659812" cy="4392612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dirty="0"/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Great is the Lord,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Great is the Lord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For we know your truth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Has set us free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You’ve set your home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/>
              <a:t>in me.</a:t>
            </a:r>
          </a:p>
          <a:p>
            <a:pPr algn="ctr" fontAlgn="auto">
              <a:spcAft>
                <a:spcPts val="0"/>
              </a:spcAft>
              <a:defRPr/>
            </a:pPr>
            <a:endParaRPr lang="en-US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72005C-0528-8B00-406D-3FC2D714E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 dirty="0">
                <a:latin typeface="akagi_probook"/>
              </a:rPr>
              <a:t>CCLI Song # 1043168</a:t>
            </a:r>
          </a:p>
          <a:p>
            <a:pPr eaLnBrk="1" hangingPunct="1"/>
            <a:r>
              <a:rPr lang="en-AU" altLang="en-US" sz="1100" dirty="0">
                <a:latin typeface="akagi_probook"/>
              </a:rPr>
              <a:t>Martin Smith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 dirty="0">
                <a:latin typeface="akagi_probook"/>
              </a:rPr>
              <a:t>© 1993 Curious? Music UK (Admin. by Integrity Music Ltd)</a:t>
            </a:r>
          </a:p>
          <a:p>
            <a:pPr eaLnBrk="1" hangingPunct="1"/>
            <a:r>
              <a:rPr lang="en-AU" altLang="en-US" sz="1100" i="1" dirty="0">
                <a:latin typeface="akagi_probook"/>
              </a:rPr>
              <a:t>For use solely with the </a:t>
            </a:r>
            <a:r>
              <a:rPr lang="en-AU" altLang="en-US" sz="1100" i="1" dirty="0" err="1">
                <a:latin typeface="akagi_probook"/>
              </a:rPr>
              <a:t>SongSelect</a:t>
            </a:r>
            <a:r>
              <a:rPr lang="en-AU" altLang="en-US" sz="1100" i="1" dirty="0">
                <a:latin typeface="akagi_probook"/>
              </a:rPr>
              <a:t>® </a:t>
            </a:r>
            <a:r>
              <a:rPr lang="en-AU" altLang="en-US" sz="1100" i="1" dirty="0">
                <a:latin typeface="akagi_probook"/>
                <a:hlinkClick r:id="rId2"/>
              </a:rPr>
              <a:t>Terms of Use</a:t>
            </a:r>
            <a:r>
              <a:rPr lang="en-AU" altLang="en-US" sz="1100" i="1" dirty="0">
                <a:latin typeface="akagi_probook"/>
              </a:rPr>
              <a:t>. All rights reserved. </a:t>
            </a:r>
            <a:r>
              <a:rPr lang="en-AU" altLang="en-US" sz="1100" i="1" dirty="0">
                <a:latin typeface="akagi_probook"/>
                <a:hlinkClick r:id="rId3"/>
              </a:rPr>
              <a:t>www.ccli.com</a:t>
            </a:r>
            <a:endParaRPr lang="en-AU" altLang="en-US" sz="1100" i="1" dirty="0">
              <a:latin typeface="akagi_probook"/>
            </a:endParaRPr>
          </a:p>
          <a:p>
            <a:pPr eaLnBrk="1" hangingPunct="1"/>
            <a:r>
              <a:rPr lang="en-AU" altLang="en-US" sz="11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188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Tahoma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2002-04-21T09:27:22Z</dcterms:created>
  <dcterms:modified xsi:type="dcterms:W3CDTF">2023-08-13T08:10:34Z</dcterms:modified>
</cp:coreProperties>
</file>