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70" r:id="rId3"/>
    <p:sldId id="282" r:id="rId4"/>
    <p:sldId id="326" r:id="rId5"/>
    <p:sldId id="305" r:id="rId6"/>
    <p:sldId id="32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EB633-A4B2-E626-42AD-FB1EE17AF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81166-9FC7-C90E-99E5-385E60837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2A81D-AA92-A941-B4A8-8EA742AB8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EBE55-67EB-4F9E-9ADF-84F53828B7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036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EF59A-9827-DF64-C70A-89A7BA24E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D9A62-55C0-1290-DD25-4ECA97A34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49A88D-0551-71C1-B947-D38F03B1F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2A411-48BC-47D3-8E9B-6405FF7364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6765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824BC-9F0B-8E51-7778-7BA42E989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B9A59-DBE8-3B3F-8337-408F56160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42E93-2C73-AC4C-78E0-354395DEC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11B2C-50BD-430C-B00A-1E205EA651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829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3EA99-C2BC-90C9-7DD7-37B5488C3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966D7-01FA-60C4-CC36-312ADEBF5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49A8F-A664-8BFA-4CCE-8ACFBFBC1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CB7C3-6049-4D66-8FFB-4D3945852E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018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F2E97-E63F-4B0F-7478-DA870FA5E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B7418-0E74-F026-DAE1-49A648DA8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3485F-FC6B-2D2D-8AC9-BC0B40C9A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3D7A5-D89B-4DF2-A3ED-0DCF285FC2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323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CD641E-3E31-5D67-2FBE-A993169C2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36A505-D0E2-123B-B23D-EC42190C7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BF24CE-70EE-CA69-A94D-348FB9F27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AAFE2-10ED-4A8E-9A1B-B27E4E72BD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941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FEC362F-2440-6836-6D9B-BC4D63CFE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ECA57F6-F1E6-6FE5-380A-23BB60687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C4981A7-61D7-EA32-0D4E-3E14A7358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4779-A03D-4B4E-B9CE-6611069BEC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1CD54C5-2A51-F283-A131-6D6D85B7E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55F57B-7356-981F-F965-4890ACF29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B6B21E-919C-13BA-0F5E-4A126CDCF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E65A0-5C05-4FD5-BA6B-4A91A6CF18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846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7F7DD04-45BA-F292-746E-3B39FC256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28B1486-01B2-4D8C-BBA5-9064C9ACD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47C4DF-5D70-CE5B-E75A-98DA3A0F3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186BF-7CCD-481F-BCAB-F7BC6B42DE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8553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313D688-9B00-85F9-7008-95AF4BD22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4675A5-DB02-98A8-982E-D37AABC8A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B747A-8999-94D0-A37C-EF650C757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8FA0D-468C-45AE-8F67-698EA0378B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3549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1C5FFB-2411-50E5-115C-6301FEC7C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A73036-7E08-0623-0ABA-2DA23CCC0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74E4D6-983F-92E4-C352-522FE3940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678D9-E709-4693-A504-1CEAF00B4E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81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8CBA1BC-64C8-0CD5-42FF-0FBE264967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26293B-3C58-6ECB-5FAD-70600DF8A8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806E0-49CD-DB20-0865-DCF6C4328C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01B7F-C035-FDC8-0384-B8862667D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C072A-BAAF-BB2F-F0B0-BE7FCFEA1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34A083-1239-402B-9F4F-DE6EF86134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0A6CE9B5-D8CA-99AF-D76D-D8E37A3715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3331" y="656692"/>
            <a:ext cx="9685337" cy="5544616"/>
          </a:xfrm>
        </p:spPr>
        <p:txBody>
          <a:bodyPr rtlCol="0">
            <a:normAutofit/>
          </a:bodyPr>
          <a:lstStyle/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/>
              <a:t>Verse 1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Have we not known it, 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have we not heard it?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Power unto God belongs.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Yet do we daily find in his mercy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Themes for the sweetest songs;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Healing the wounded, raising the fallen,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Making the blind to see,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Saying to all who seek his face</a:t>
            </a:r>
          </a:p>
          <a:p>
            <a:pPr marL="609600" indent="-6096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These precious words of redeeming grace: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DE74899-C983-3AB4-82F6-6E1256DF17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46175" y="908955"/>
            <a:ext cx="9899650" cy="5040089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tx2"/>
                </a:solidFill>
              </a:rPr>
              <a:t>Chorus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No more! No more!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He remembers sins no more,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They are pardoned for ever,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And he will never bring them up against me any more.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I'll hear no more of the evil days of yore;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I'm a pardoned offender,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And God will remember them no more.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>
            <a:extLst>
              <a:ext uri="{FF2B5EF4-FFF2-40B4-BE49-F238E27FC236}">
                <a16:creationId xmlns:a16="http://schemas.microsoft.com/office/drawing/2014/main" id="{E7AE2E9F-9CB9-A0C3-71CB-5EDB34F6F2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43706" y="797260"/>
            <a:ext cx="11304587" cy="526348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Joy‑bursts of singing gaily are springing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With every day that starts;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If we were silent then would the stones cry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Shame on our fainting hearts.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 banish sadness, sing now for gladness!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Glory in Christ, the Lord!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Who is a God like unto thee,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One who can pardon iniquity?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AU" altLang="en-US" sz="44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6831267-594C-CA43-B8CA-E743056832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46175" y="980963"/>
            <a:ext cx="9899650" cy="4896073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tx2"/>
                </a:solidFill>
              </a:rPr>
              <a:t>Chorus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No more! No more!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He remembers sins no more,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They are pardoned for ever,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And he will never bring them up against me any more.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I'll hear no more of the evil days of yore;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I'm a pardoned offender,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And God will remember them no more.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>
            <a:extLst>
              <a:ext uri="{FF2B5EF4-FFF2-40B4-BE49-F238E27FC236}">
                <a16:creationId xmlns:a16="http://schemas.microsoft.com/office/drawing/2014/main" id="{B0B1A397-7120-5B97-E564-B3AD45238F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093" y="837009"/>
            <a:ext cx="10945813" cy="5183981"/>
          </a:xfrm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3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Safe in the dark day;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safe in the bright day;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Safe till my latest breath;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There is endurance in this assurance,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Stronger than fear of death.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When the accuser comes to the judgment,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Seeking my soul to claim,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I have a token in the blood,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I have the word of a pardoning God.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C998A90-631D-D771-70C0-3D99DAC834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46175" y="765175"/>
            <a:ext cx="9899650" cy="5327650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>
                <a:solidFill>
                  <a:schemeClr val="tx2"/>
                </a:solidFill>
              </a:rPr>
              <a:t>Chorus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No more! No more!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He remembers sins no more,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They are pardoned for ever,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And he will never bring them up against me any more.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I'll hear no more of the evil days of yore;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I'm a pardoned offender,</a:t>
            </a:r>
          </a:p>
          <a:p>
            <a:pPr mar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And God will remember them no more.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5F539A-5492-1C7B-2F73-123AADC5748C}"/>
              </a:ext>
            </a:extLst>
          </p:cNvPr>
          <p:cNvSpPr/>
          <p:nvPr/>
        </p:nvSpPr>
        <p:spPr>
          <a:xfrm>
            <a:off x="191344" y="5877272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3918775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397</Words>
  <Application>Microsoft Office PowerPoint</Application>
  <PresentationFormat>Widescreen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724. Have We Not Known It</dc:title>
  <dc:creator>E. Langley Smith</dc:creator>
  <cp:lastModifiedBy>Narelle Wheaton</cp:lastModifiedBy>
  <cp:revision>5</cp:revision>
  <cp:lastPrinted>1601-01-01T00:00:00Z</cp:lastPrinted>
  <dcterms:created xsi:type="dcterms:W3CDTF">2002-02-10T07:40:56Z</dcterms:created>
  <dcterms:modified xsi:type="dcterms:W3CDTF">2023-08-13T07:16:18Z</dcterms:modified>
</cp:coreProperties>
</file>