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65" r:id="rId3"/>
    <p:sldId id="275" r:id="rId4"/>
    <p:sldId id="289" r:id="rId5"/>
    <p:sldId id="286" r:id="rId6"/>
    <p:sldId id="290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AB1A09-33BE-3C95-B2E1-3A844F57B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824833-A287-3F0A-F014-8F5FE5F7C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CBB7AA-E8B6-B4E1-3901-A295535ED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2030C-3266-4B23-B2CC-29AAD2AC314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05189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B79A47-A8B6-1A74-022E-8001566DF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42B556-AB8B-3A8D-16B6-85C4589E0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E9E7F-C305-D814-B3BD-438091E65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5CC41-E3D8-49D8-BD05-58E4B4D43AE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18929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DF5942-4A44-7086-B114-7B1F4ECAB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661FA-997A-BDB9-4FEC-609823E9F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EB7AD0-2F02-FC67-6F97-7C0BA05A6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044D8-EC84-46FF-A91A-4EBECF6012F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56856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5372DC-C1E1-68DB-1114-2E004A9C3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FE21DA-6C15-DB42-E9A7-665659019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46342-0985-3F5E-2D73-872C25F7D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49261-3CB9-440E-8CA7-75113B28E9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36434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8515F0-6F8B-1BEA-CF0D-289B9FF93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0B6C9B-6D09-89DE-54B4-54EFCE545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351764-49C3-05EA-E2C8-4057AFBDF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BEC6A-BE75-453D-B2EF-82315928097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45569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2184B6F-DA9E-06C6-A00E-75B0CF5EC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3BDD2DC-4486-2547-8C7D-9C933C773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4135860-C002-0DD8-EB35-8D0E04F49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B1AE0-B1EC-47F9-B540-A95ECE11BF6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44365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C291004-A2DA-CC86-DFB5-9ABE377A3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398C995-AE3E-50EA-8096-AE5AAA2B5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59177BC-124F-4ABF-6932-9BF7F827D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3D05B-0A5C-46B8-A11E-F936D8C86FE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50578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B656479-0D35-44E5-766F-CC8D9E817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22ABC19-0F0C-7E1E-7145-8116E5842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54ED508-931B-8B83-797E-3F11FF332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D754B-FD08-42B1-9A94-B9E5676D8C4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69745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92C49B0-0A11-646B-E9F0-F3BC9278A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F00D857-16B6-DC20-7BC2-8E82C996A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FDB1296-C82B-8BDC-8224-27363475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11CC2-17A2-4634-8EDA-86F515B08B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11645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4C6FC72-6AF1-ACC7-3310-50231DF65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6C4C1EC-8653-48A0-0D74-73D408FE7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81CC0D6-F07C-ABCB-4C79-ABB5D40C7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35DF1-2C6B-4337-B055-85F4788B53C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8604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222DB22-CB69-BE48-D04B-AEA013140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4C9420B-92A4-44AB-AB1E-F317A60CC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525280-0C63-D7EE-5DF4-EA38F01AF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E6F27-F195-4BF0-8530-4CD78688867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62372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2615D0D-878B-99C8-B410-CF8675A49F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E078E3F-00F9-7ADE-BC3E-78B5AFA527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04DC23-D830-9BC8-AA0F-4303073D20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5F8C23-8515-4F0A-778F-8A16BE68B7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5648FB-5522-919D-D6BB-8076160228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E590645-4BE5-4979-9E67-FB1B5EEAED4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F8BA025A-F335-016A-1F9C-AE66EFD2828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1412875"/>
            <a:ext cx="10442575" cy="38862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/>
              <a:t>Life is a journey; long is the road,</a:t>
            </a:r>
          </a:p>
          <a:p>
            <a:pPr algn="ctr">
              <a:buFontTx/>
              <a:buNone/>
            </a:pPr>
            <a:r>
              <a:rPr lang="en-AU" altLang="en-US" sz="4000" dirty="0"/>
              <a:t>And when the noontide is high</a:t>
            </a:r>
          </a:p>
          <a:p>
            <a:pPr algn="ctr">
              <a:buFontTx/>
              <a:buNone/>
            </a:pPr>
            <a:r>
              <a:rPr lang="en-AU" altLang="en-US" sz="4000" dirty="0"/>
              <a:t>Souls that are weary </a:t>
            </a:r>
          </a:p>
          <a:p>
            <a:pPr algn="ctr">
              <a:buFontTx/>
              <a:buNone/>
            </a:pPr>
            <a:r>
              <a:rPr lang="en-AU" altLang="en-US" sz="4000" dirty="0"/>
              <a:t>faint 'neath their load,</a:t>
            </a:r>
          </a:p>
          <a:p>
            <a:pPr algn="ctr">
              <a:buFontTx/>
              <a:buNone/>
            </a:pPr>
            <a:r>
              <a:rPr lang="en-AU" altLang="en-US" sz="4000" dirty="0"/>
              <a:t>Long for the waters, and cry: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>
            <a:extLst>
              <a:ext uri="{FF2B5EF4-FFF2-40B4-BE49-F238E27FC236}">
                <a16:creationId xmlns:a16="http://schemas.microsoft.com/office/drawing/2014/main" id="{71431892-FB9C-C367-9C5E-081D41712D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7408" y="477031"/>
            <a:ext cx="11088687" cy="5903937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1800" dirty="0"/>
              <a:t>Chorus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The well is deep and I require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A draught of the water of life,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But none can quench my soul's desire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For a draught of the water of life;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Till one draws near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who the cry will heed,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Helper of men in their time of need,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And I, believing, find indeed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That Christ is the water of life.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D5DD2FD9-2DC3-C600-2FC7-5B714F28444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440" y="1808956"/>
            <a:ext cx="10440987" cy="3240087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600" dirty="0"/>
              <a:t>Verse 2</a:t>
            </a:r>
          </a:p>
          <a:p>
            <a:pPr algn="ctr">
              <a:buFontTx/>
              <a:buNone/>
            </a:pPr>
            <a:r>
              <a:rPr lang="en-AU" altLang="en-US" sz="4000" dirty="0"/>
              <a:t>Life is a seeking, life is a quest,</a:t>
            </a:r>
          </a:p>
          <a:p>
            <a:pPr algn="ctr">
              <a:buFontTx/>
              <a:buNone/>
            </a:pPr>
            <a:r>
              <a:rPr lang="en-AU" altLang="en-US" sz="4000" dirty="0"/>
              <a:t>Eager and longing desire;</a:t>
            </a:r>
          </a:p>
          <a:p>
            <a:pPr algn="ctr">
              <a:buFontTx/>
              <a:buNone/>
            </a:pPr>
            <a:r>
              <a:rPr lang="en-AU" altLang="en-US" sz="4000" dirty="0"/>
              <a:t>Unto the true things, unto the best,</a:t>
            </a:r>
          </a:p>
          <a:p>
            <a:pPr algn="ctr">
              <a:buFontTx/>
              <a:buNone/>
            </a:pPr>
            <a:r>
              <a:rPr lang="en-AU" altLang="en-US" sz="4000" dirty="0"/>
              <a:t>Godward our spirits aspire.</a:t>
            </a:r>
          </a:p>
          <a:p>
            <a:pPr algn="ctr"/>
            <a:endParaRPr lang="en-AU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>
            <a:extLst>
              <a:ext uri="{FF2B5EF4-FFF2-40B4-BE49-F238E27FC236}">
                <a16:creationId xmlns:a16="http://schemas.microsoft.com/office/drawing/2014/main" id="{EE64EB2C-6C20-59AF-6DFB-A6EAC3DEC1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9788" y="333375"/>
            <a:ext cx="11088687" cy="619125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1800" dirty="0"/>
              <a:t>Chorus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The well is deep and I require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A draught of the water of life,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But none can quench my soul's desire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For a draught of the water of life;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Till one draws near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who the cry will heed,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Helper of men in their time of need,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And I, believing, find indeed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That Christ is the water of life.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45AA59A6-6387-40AD-7A92-78BA2B15517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888" y="1125538"/>
            <a:ext cx="11304587" cy="4097337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1800"/>
              <a:t>Verse 3</a:t>
            </a:r>
          </a:p>
          <a:p>
            <a:pPr algn="ctr">
              <a:buFontTx/>
              <a:buNone/>
            </a:pPr>
            <a:r>
              <a:rPr lang="en-AU" altLang="en-US" sz="4000"/>
              <a:t>Life is a finding; vain wanderings cease</a:t>
            </a:r>
          </a:p>
          <a:p>
            <a:pPr algn="ctr">
              <a:buFontTx/>
              <a:buNone/>
            </a:pPr>
            <a:r>
              <a:rPr lang="en-AU" altLang="en-US" sz="4000"/>
              <a:t>When from the Saviour we claim</a:t>
            </a:r>
          </a:p>
          <a:p>
            <a:pPr algn="ctr">
              <a:buFontTx/>
              <a:buNone/>
            </a:pPr>
            <a:r>
              <a:rPr lang="en-AU" altLang="en-US" sz="4000"/>
              <a:t>All we have longed for, </a:t>
            </a:r>
          </a:p>
          <a:p>
            <a:pPr algn="ctr">
              <a:buFontTx/>
              <a:buNone/>
            </a:pPr>
            <a:r>
              <a:rPr lang="en-AU" altLang="en-US" sz="4000"/>
              <a:t>solace and peace,</a:t>
            </a:r>
          </a:p>
          <a:p>
            <a:pPr algn="ctr">
              <a:buFontTx/>
              <a:buNone/>
            </a:pPr>
            <a:r>
              <a:rPr lang="en-AU" altLang="en-US" sz="4000"/>
              <a:t>And we have life in his name.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>
            <a:extLst>
              <a:ext uri="{FF2B5EF4-FFF2-40B4-BE49-F238E27FC236}">
                <a16:creationId xmlns:a16="http://schemas.microsoft.com/office/drawing/2014/main" id="{EE64EB2C-6C20-59AF-6DFB-A6EAC3DEC1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9788" y="333375"/>
            <a:ext cx="11088687" cy="619125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1800" dirty="0"/>
              <a:t>Chorus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The well is deep and I require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A draught of the water of life,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But none can quench my soul's desire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For a draught of the water of life;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Till one draws near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who the cry will heed,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Helper of men in their time of need,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And I, believing, find indeed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That Christ is the water of life.</a:t>
            </a: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44EEDAC5-5535-F074-B7A1-A4DF1E164A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5732463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 dirty="0">
                <a:latin typeface="akagi_probook"/>
              </a:rPr>
              <a:t>CCLI Song # 1538257</a:t>
            </a:r>
          </a:p>
          <a:p>
            <a:pPr eaLnBrk="1" hangingPunct="1"/>
            <a:r>
              <a:rPr lang="en-AU" altLang="en-US" sz="1000" dirty="0">
                <a:latin typeface="akagi_probook"/>
              </a:rPr>
              <a:t>Albert </a:t>
            </a:r>
            <a:r>
              <a:rPr lang="en-AU" altLang="en-US" sz="1000" dirty="0" err="1">
                <a:latin typeface="akagi_probook"/>
              </a:rPr>
              <a:t>Orsborn</a:t>
            </a:r>
            <a:endParaRPr lang="en-AU" altLang="en-US" sz="1000" dirty="0">
              <a:latin typeface="akagi_probook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 dirty="0">
                <a:latin typeface="akagi_probook"/>
              </a:rPr>
              <a:t>© 1981, 1986 Salvationist Publishing &amp; Supplies Ltd. (Admin. by </a:t>
            </a:r>
            <a:r>
              <a:rPr lang="en-AU" altLang="en-US" sz="1000" dirty="0" err="1">
                <a:latin typeface="akagi_probook"/>
              </a:rPr>
              <a:t>CopyCare</a:t>
            </a:r>
            <a:r>
              <a:rPr lang="en-AU" altLang="en-US" sz="1000" dirty="0">
                <a:latin typeface="akagi_probook"/>
              </a:rPr>
              <a:t> Pacific Pty. Ltd.)</a:t>
            </a:r>
          </a:p>
          <a:p>
            <a:pPr eaLnBrk="1" hangingPunct="1"/>
            <a:r>
              <a:rPr lang="en-AU" altLang="en-US" sz="1000" i="1" dirty="0">
                <a:latin typeface="akagi_probook"/>
              </a:rPr>
              <a:t>For use solely with the </a:t>
            </a:r>
            <a:r>
              <a:rPr lang="en-AU" altLang="en-US" sz="1000" i="1" dirty="0" err="1">
                <a:latin typeface="akagi_probook"/>
              </a:rPr>
              <a:t>SongSelect</a:t>
            </a:r>
            <a:r>
              <a:rPr lang="en-AU" altLang="en-US" sz="1000" i="1" dirty="0">
                <a:latin typeface="akagi_probook"/>
              </a:rPr>
              <a:t>® </a:t>
            </a:r>
            <a:r>
              <a:rPr lang="en-AU" altLang="en-US" sz="1000" i="1" dirty="0">
                <a:latin typeface="akagi_probook"/>
                <a:hlinkClick r:id="rId2"/>
              </a:rPr>
              <a:t>Terms of Use</a:t>
            </a:r>
            <a:r>
              <a:rPr lang="en-AU" altLang="en-US" sz="1000" i="1" dirty="0">
                <a:latin typeface="akagi_probook"/>
              </a:rPr>
              <a:t>. All rights reserved. </a:t>
            </a:r>
            <a:r>
              <a:rPr lang="en-AU" altLang="en-US" sz="1000" i="1" dirty="0">
                <a:latin typeface="akagi_probook"/>
                <a:hlinkClick r:id="rId3"/>
              </a:rPr>
              <a:t>www.ccli.com</a:t>
            </a:r>
            <a:endParaRPr lang="en-AU" altLang="en-US" sz="1000" i="1" dirty="0">
              <a:latin typeface="akagi_probook"/>
            </a:endParaRPr>
          </a:p>
          <a:p>
            <a:pPr eaLnBrk="1" hangingPunct="1"/>
            <a:r>
              <a:rPr lang="en-AU" altLang="en-US" sz="1000" dirty="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7510248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</TotalTime>
  <Words>347</Words>
  <Application>Microsoft Office PowerPoint</Application>
  <PresentationFormat>Widescreen</PresentationFormat>
  <Paragraphs>52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351</dc:title>
  <dc:creator>E. Langley Smith</dc:creator>
  <cp:lastModifiedBy>Narelle Wheaton</cp:lastModifiedBy>
  <cp:revision>6</cp:revision>
  <dcterms:created xsi:type="dcterms:W3CDTF">2000-01-14T14:50:32Z</dcterms:created>
  <dcterms:modified xsi:type="dcterms:W3CDTF">2023-08-13T06:00:50Z</dcterms:modified>
</cp:coreProperties>
</file>