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2F522-E075-E429-3FB5-C6DA05E57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A65C6A-7A42-639F-1A77-B33AE79E3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43ECC8-38F2-E935-FC9E-28B72D48C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8F6FD-F54C-40C9-8C93-83A89A403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8775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CA9B1-B369-7CD6-A435-4301AA28B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EF15DE-295B-216A-06D7-585C2C4A1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D7DBF-2495-7924-B513-9D42B4DE5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519E6-5B08-482D-A1E1-EE58591AE1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7505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810296-88F1-B9CA-18E3-B07E51DFC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C470E7-7146-8996-C902-BA67FF3D7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CDE81-4EEE-8825-F9A8-07C9A69C6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42D62-0C08-4C10-A8D4-C6C7FFC76D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16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AC0F8-EC27-E6CE-1AE2-65F82D3E1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387E46-DD01-5CD0-65EB-4ACD94D53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21BBF1-F6F9-D873-6D7C-07F73B938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A519F-137C-4FF5-B3F7-7895094604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5632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0F9CBE-B67B-E50C-907C-A710E78D0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FA36B2-4442-0EE2-7579-A572B407D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4987A-1E54-2170-EDC4-B7BF37EA3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FFD41-41DA-41F1-99B9-5E68A96AC6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3040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70F8693-C0D5-DCD2-E552-83688E41B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77BEF7A-128E-06DF-B583-F7B3EE421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E9C83F-AAE2-6EE9-91E0-32E2A1A76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5E75A-3D95-4E47-8DEC-980C271850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4576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337D465-7818-B56F-D1A2-8897544FE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7FC26DE-4FE9-B037-95A0-568CE3B03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3204EE-C231-3FD0-2166-9836E7478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893AB-560E-42EA-81A0-121265E503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9266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490BC10-5BAB-F11E-DDC7-3528D263C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15B3748-0BC0-98FE-FA10-151BBD443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121C7FA-7B93-6ECC-2B11-7BF5CC064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C990F-149A-4DFC-A303-80AB732BF7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7148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4BFFA7C-A82A-8969-F3C1-57C8E7533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CF298AC-A44D-5B76-627C-E71BD563D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7446FB5-1DC3-DB71-039B-BBFA86F51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C5DB8-B3B0-4F7A-BB59-392BDDDF8F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7668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456FDBF-2682-6D5C-3FA6-F970A495E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222808B-452E-3A27-F325-AEA3B11F8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A612092-0460-CA7E-496B-3FE9EA4D3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9167A-9939-4E8D-AB68-F3EFE3F56F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67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B80AB5-DC85-7E69-FDBB-BB57A4DF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E1183D9-A974-30C4-18C2-A95750BA8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C7D6BB-9AF3-F13D-DE68-37C382C7C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697C1-E3BE-4238-9CFE-B11DE32267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0672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22CD624-D344-990E-2A4D-116BB11961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A6E9245-49E6-DB89-291E-2C35DDE0D2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E8D29-D679-30B3-43CB-007AF04BB0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2F736C-EE35-B367-E4F6-1227470211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9384CB-C56F-3790-13F5-0DB8E25F08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D921E5-35FA-40B8-AEE9-3E4EDFFD24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567424E0-58E3-641A-EE20-E9B3847872F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64493"/>
            <a:ext cx="9144000" cy="3529013"/>
          </a:xfrm>
        </p:spPr>
        <p:txBody>
          <a:bodyPr/>
          <a:lstStyle/>
          <a:p>
            <a:r>
              <a:rPr lang="en-US" altLang="en-US" sz="4000" dirty="0"/>
              <a:t>I am not under law, but under grace</a:t>
            </a:r>
            <a:br>
              <a:rPr lang="en-US" altLang="en-US" sz="4000" dirty="0"/>
            </a:br>
            <a:r>
              <a:rPr lang="en-US" altLang="en-US" sz="4000" dirty="0"/>
              <a:t>It is grace that rescued me,</a:t>
            </a:r>
            <a:br>
              <a:rPr lang="en-US" altLang="en-US" sz="4000" dirty="0"/>
            </a:br>
            <a:r>
              <a:rPr lang="en-US" altLang="en-US" sz="4000" dirty="0"/>
              <a:t>It is grace that keeps me free.</a:t>
            </a:r>
            <a:br>
              <a:rPr lang="en-US" altLang="en-US" sz="4000" dirty="0"/>
            </a:br>
            <a:r>
              <a:rPr lang="en-US" altLang="en-US" sz="4000" dirty="0"/>
              <a:t>I have sought, </a:t>
            </a:r>
            <a:br>
              <a:rPr lang="en-US" altLang="en-US" sz="4000" dirty="0"/>
            </a:br>
            <a:r>
              <a:rPr lang="en-US" altLang="en-US" sz="4000" dirty="0"/>
              <a:t>I have found my hiding place,</a:t>
            </a:r>
            <a:br>
              <a:rPr lang="en-US" altLang="en-US" sz="4000" dirty="0"/>
            </a:br>
            <a:r>
              <a:rPr lang="en-US" altLang="en-US" sz="4000" dirty="0"/>
              <a:t>I am not under law, but under grace.</a:t>
            </a:r>
            <a:endParaRPr lang="en-AU" altLang="en-US" sz="4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3FB166-8C6D-10BC-CF16-CB30080FFF6B}"/>
              </a:ext>
            </a:extLst>
          </p:cNvPr>
          <p:cNvSpPr txBox="1"/>
          <p:nvPr/>
        </p:nvSpPr>
        <p:spPr>
          <a:xfrm>
            <a:off x="119063" y="6092825"/>
            <a:ext cx="6096000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I am not under law, but under grace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Anon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67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164. I am not under law, but under grace  It is grace that rescued me, It is grace that keeps me free. I have sought,  I have found my hiding place, I am not under law, but under grace. </dc:title>
  <dc:creator>Perth Fortress Salvos</dc:creator>
  <cp:lastModifiedBy>Narelle Wheaton</cp:lastModifiedBy>
  <cp:revision>6</cp:revision>
  <dcterms:created xsi:type="dcterms:W3CDTF">1999-03-25T07:03:20Z</dcterms:created>
  <dcterms:modified xsi:type="dcterms:W3CDTF">2023-08-13T07:17:27Z</dcterms:modified>
</cp:coreProperties>
</file>