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60" r:id="rId5"/>
  </p:sldIdLst>
  <p:sldSz cx="12192000" cy="6858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8056" autoAdjust="0"/>
    <p:restoredTop sz="90952" autoAdjust="0"/>
  </p:normalViewPr>
  <p:slideViewPr>
    <p:cSldViewPr>
      <p:cViewPr varScale="1">
        <p:scale>
          <a:sx n="100" d="100"/>
          <a:sy n="100" d="100"/>
        </p:scale>
        <p:origin x="162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CE4D456-AD19-E204-C703-CEA923A1A5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5F7CD1A-9074-1FBF-0B86-842D1759FB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CCF7AC3-BC42-879F-9D69-B386100332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7C3DC8-2E92-4113-BC96-08E1A43FBB5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888798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5532229-2898-445E-DB14-4D31049964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242BB09-7B9C-6D5E-FEB6-78347DA58C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0E5E2EC-6321-954E-18AC-8FF03A44E5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799874-9032-4977-9346-5C111D3F817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70944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C45B5AD-3067-105F-9045-CD15846055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C05C906-749E-65DA-CA46-B56A6F122D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0F64CBA-B2C9-A792-366F-64EA4211DC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CC9F58-AD8F-4451-A19E-A32AC325CCC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135849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8700E8C-5DB5-0101-55AD-D1E5CC6D09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03F9465-82F1-664F-E36E-9A235106A5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561530F-3333-7549-31F9-A12357E07D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0D1EA7-8155-40B4-BE32-35CCFAE813B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606082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282E6FE-3969-5F0C-65D2-2334B64687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3CAF218-3C42-E531-150B-63A59B214D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3FFEEFE-8D07-F421-0359-7290CC9EB7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115130-41E5-4D0D-A8FE-C98E96986B8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835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E7BE7EC3-93D5-40C4-CEEC-6507E28FB1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DD6C11AA-89BA-CB03-4D5E-A539AADD37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7C75C75D-2753-54B0-D2F1-BE49329F82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719377-D299-4004-9D65-1437E9B489E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19154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5096883B-1697-FF4F-3BFD-9EB8D8BC3E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C074C539-6D5F-0475-A282-86FA1D77C8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5E5361CB-C99F-D938-C63F-B2AE3901F8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AB9366-B47C-4D6D-9180-97751D105D6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961141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0FD9CCFB-3888-DE75-B059-D4BAF63049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1CF6E072-EE9E-E845-470A-7710CBF1E3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FE3C9A2A-3747-64ED-B06B-E32FC18C70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EC3BBA-A3CD-4124-B4B5-F5B843912DC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012855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A1D2F650-8200-F154-2273-E62FE6EEE5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82C592A9-A3C5-2A44-8025-ACB3C62833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AAAB4448-4C4B-E7F4-607C-712DB3830F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0D4196-E352-4DB9-9C36-87672A210A4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044093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3B87EE22-3A71-BF69-A0BF-8043D5794C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31719C01-7DFA-F4D2-2716-E1990C8CD3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84EC261A-AF14-034F-D8AC-69D6FF35A3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1773BB-1CC2-4140-85E9-57E98EDC7DB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429654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4E9649A8-5ED2-1AE3-90A9-2656B71BA9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8478AAB2-F2B7-D50E-3C1B-6C87C6ED1E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3B8B7968-1864-1E7D-5D47-E9BF2461CB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9FC4B2-8158-44C9-82E1-48CD17E6583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350719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0B6B940A-292C-FD34-F774-FB072B54258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484255BE-1998-4DF0-C606-874704AA421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2B19BD-2A64-9741-F66C-C6528D60957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157934F-FF6C-E90D-B7A7-E19D88B16C5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E54050F-3677-7F3F-F230-7B1A76219C8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31BC1DF0-0140-42EB-A0D4-01F41AB98B5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3">
            <a:extLst>
              <a:ext uri="{FF2B5EF4-FFF2-40B4-BE49-F238E27FC236}">
                <a16:creationId xmlns:a16="http://schemas.microsoft.com/office/drawing/2014/main" id="{FECD247C-B506-01A0-75B1-DB1F6B12598E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714500" y="1736576"/>
            <a:ext cx="8763000" cy="3384847"/>
          </a:xfrm>
        </p:spPr>
        <p:txBody>
          <a:bodyPr/>
          <a:lstStyle/>
          <a:p>
            <a:pPr algn="ctr" eaLnBrk="1" hangingPunct="1">
              <a:buFontTx/>
              <a:buNone/>
            </a:pPr>
            <a:r>
              <a:rPr lang="en-US" altLang="en-US" sz="2000" dirty="0"/>
              <a:t>Verse 1</a:t>
            </a:r>
          </a:p>
          <a:p>
            <a:pPr algn="ctr" eaLnBrk="1" hangingPunct="1">
              <a:buFontTx/>
              <a:buNone/>
            </a:pPr>
            <a:r>
              <a:rPr lang="en-US" altLang="en-US" sz="4000" dirty="0"/>
              <a:t>God forgave my sin in Jesus’ name.</a:t>
            </a:r>
          </a:p>
          <a:p>
            <a:pPr algn="ctr" eaLnBrk="1" hangingPunct="1">
              <a:buFontTx/>
              <a:buNone/>
            </a:pPr>
            <a:r>
              <a:rPr lang="en-US" altLang="en-US" sz="4000" dirty="0"/>
              <a:t>I’ve been born again in Jesus’ name,</a:t>
            </a:r>
          </a:p>
          <a:p>
            <a:pPr algn="ctr" eaLnBrk="1" hangingPunct="1">
              <a:buFontTx/>
              <a:buNone/>
            </a:pPr>
            <a:r>
              <a:rPr lang="en-US" altLang="en-US" sz="4000" dirty="0"/>
              <a:t>And in Jesus’ name I come to you</a:t>
            </a:r>
          </a:p>
          <a:p>
            <a:pPr algn="ctr" eaLnBrk="1" hangingPunct="1">
              <a:buFontTx/>
              <a:buNone/>
            </a:pPr>
            <a:r>
              <a:rPr lang="en-US" altLang="en-US" sz="4000" dirty="0"/>
              <a:t>To share His love as He told me to.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3">
            <a:extLst>
              <a:ext uri="{FF2B5EF4-FFF2-40B4-BE49-F238E27FC236}">
                <a16:creationId xmlns:a16="http://schemas.microsoft.com/office/drawing/2014/main" id="{03935F8C-3FAC-5287-44EC-3ACE7F1BCA93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695325" y="1704181"/>
            <a:ext cx="10801350" cy="3449637"/>
          </a:xfrm>
        </p:spPr>
        <p:txBody>
          <a:bodyPr/>
          <a:lstStyle/>
          <a:p>
            <a:pPr algn="ctr" eaLnBrk="1" hangingPunct="1">
              <a:buFontTx/>
              <a:buNone/>
            </a:pPr>
            <a:r>
              <a:rPr lang="en-US" altLang="en-US" sz="2400" dirty="0"/>
              <a:t>Chorus</a:t>
            </a:r>
          </a:p>
          <a:p>
            <a:pPr algn="ctr" eaLnBrk="1" hangingPunct="1">
              <a:buFontTx/>
              <a:buNone/>
            </a:pPr>
            <a:r>
              <a:rPr lang="en-US" altLang="en-US" sz="4000" dirty="0"/>
              <a:t>He said freely, freely you have received,</a:t>
            </a:r>
          </a:p>
          <a:p>
            <a:pPr algn="ctr" eaLnBrk="1" hangingPunct="1">
              <a:buFontTx/>
              <a:buNone/>
            </a:pPr>
            <a:r>
              <a:rPr lang="en-US" altLang="en-US" sz="4000" dirty="0"/>
              <a:t>Freely, freely give.</a:t>
            </a:r>
          </a:p>
          <a:p>
            <a:pPr algn="ctr" eaLnBrk="1" hangingPunct="1">
              <a:buFontTx/>
              <a:buNone/>
            </a:pPr>
            <a:r>
              <a:rPr lang="en-US" altLang="en-US" sz="4000" dirty="0"/>
              <a:t>Go in my name and because you believe</a:t>
            </a:r>
          </a:p>
          <a:p>
            <a:pPr algn="ctr" eaLnBrk="1" hangingPunct="1">
              <a:buFontTx/>
              <a:buNone/>
            </a:pPr>
            <a:r>
              <a:rPr lang="en-US" altLang="en-US" sz="4000" dirty="0"/>
              <a:t>Others will know that I live.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3">
            <a:extLst>
              <a:ext uri="{FF2B5EF4-FFF2-40B4-BE49-F238E27FC236}">
                <a16:creationId xmlns:a16="http://schemas.microsoft.com/office/drawing/2014/main" id="{73B1892C-EBDD-20DF-CEC7-D7D2EC7EF752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487488" y="1484313"/>
            <a:ext cx="10009187" cy="3163887"/>
          </a:xfrm>
        </p:spPr>
        <p:txBody>
          <a:bodyPr/>
          <a:lstStyle/>
          <a:p>
            <a:pPr algn="ctr" eaLnBrk="1" hangingPunct="1">
              <a:buFontTx/>
              <a:buNone/>
            </a:pPr>
            <a:r>
              <a:rPr lang="en-US" altLang="en-US" sz="2400" dirty="0"/>
              <a:t>Verse 2</a:t>
            </a:r>
          </a:p>
          <a:p>
            <a:pPr algn="ctr" eaLnBrk="1" hangingPunct="1">
              <a:buFontTx/>
              <a:buNone/>
            </a:pPr>
            <a:r>
              <a:rPr lang="en-US" altLang="en-US" sz="4000" dirty="0"/>
              <a:t>All power is </a:t>
            </a:r>
            <a:r>
              <a:rPr lang="en-US" altLang="en-US" sz="4000" dirty="0" err="1"/>
              <a:t>giv’n</a:t>
            </a:r>
            <a:r>
              <a:rPr lang="en-US" altLang="en-US" sz="4000" dirty="0"/>
              <a:t> in Jesus’ name,</a:t>
            </a:r>
          </a:p>
          <a:p>
            <a:pPr algn="ctr" eaLnBrk="1" hangingPunct="1">
              <a:buFontTx/>
              <a:buNone/>
            </a:pPr>
            <a:r>
              <a:rPr lang="en-US" altLang="en-US" sz="4000" dirty="0"/>
              <a:t>In earth and heaven in Jesus’ name;</a:t>
            </a:r>
          </a:p>
          <a:p>
            <a:pPr algn="ctr" eaLnBrk="1" hangingPunct="1">
              <a:buFontTx/>
              <a:buNone/>
            </a:pPr>
            <a:r>
              <a:rPr lang="en-US" altLang="en-US" sz="4000" dirty="0"/>
              <a:t>And in Jesus’ name I come to you</a:t>
            </a:r>
          </a:p>
          <a:p>
            <a:pPr algn="ctr" eaLnBrk="1" hangingPunct="1">
              <a:buFontTx/>
              <a:buNone/>
            </a:pPr>
            <a:r>
              <a:rPr lang="en-US" altLang="en-US" sz="4000" dirty="0"/>
              <a:t>To share His power as He told me to.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3">
            <a:extLst>
              <a:ext uri="{FF2B5EF4-FFF2-40B4-BE49-F238E27FC236}">
                <a16:creationId xmlns:a16="http://schemas.microsoft.com/office/drawing/2014/main" id="{8F3F1468-CE51-8094-3C34-0341F2D06F43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947738" y="1557338"/>
            <a:ext cx="10296525" cy="3449637"/>
          </a:xfrm>
        </p:spPr>
        <p:txBody>
          <a:bodyPr/>
          <a:lstStyle/>
          <a:p>
            <a:pPr algn="ctr" eaLnBrk="1" hangingPunct="1">
              <a:buFontTx/>
              <a:buNone/>
            </a:pPr>
            <a:r>
              <a:rPr lang="en-US" altLang="en-US" sz="2400"/>
              <a:t>Chorus</a:t>
            </a:r>
          </a:p>
          <a:p>
            <a:pPr algn="ctr" eaLnBrk="1" hangingPunct="1">
              <a:buFontTx/>
              <a:buNone/>
            </a:pPr>
            <a:r>
              <a:rPr lang="en-US" altLang="en-US" sz="4000"/>
              <a:t>He said freely, freely you have received,</a:t>
            </a:r>
          </a:p>
          <a:p>
            <a:pPr algn="ctr" eaLnBrk="1" hangingPunct="1">
              <a:buFontTx/>
              <a:buNone/>
            </a:pPr>
            <a:r>
              <a:rPr lang="en-US" altLang="en-US" sz="4000"/>
              <a:t>Freely, freely give.</a:t>
            </a:r>
          </a:p>
          <a:p>
            <a:pPr algn="ctr" eaLnBrk="1" hangingPunct="1">
              <a:buFontTx/>
              <a:buNone/>
            </a:pPr>
            <a:r>
              <a:rPr lang="en-US" altLang="en-US" sz="4000"/>
              <a:t>Go in my name and because you believe</a:t>
            </a:r>
          </a:p>
          <a:p>
            <a:pPr algn="ctr" eaLnBrk="1" hangingPunct="1">
              <a:buFontTx/>
              <a:buNone/>
            </a:pPr>
            <a:r>
              <a:rPr lang="en-US" altLang="en-US" sz="4000"/>
              <a:t>Others will know that I live.</a:t>
            </a:r>
          </a:p>
        </p:txBody>
      </p:sp>
      <p:sp>
        <p:nvSpPr>
          <p:cNvPr id="5123" name="Rectangle 1">
            <a:extLst>
              <a:ext uri="{FF2B5EF4-FFF2-40B4-BE49-F238E27FC236}">
                <a16:creationId xmlns:a16="http://schemas.microsoft.com/office/drawing/2014/main" id="{DFB3266A-BBDD-A79F-2B43-A2D719BDB82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3525" y="5661025"/>
            <a:ext cx="6096000" cy="93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AU" altLang="en-US" sz="1100">
                <a:latin typeface="akagi_probook"/>
              </a:rPr>
              <a:t>CCLI Song # 13209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AU" altLang="en-US" sz="1100">
                <a:latin typeface="akagi_probook"/>
              </a:rPr>
              <a:t>Carol Owens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AU" altLang="en-US" sz="1100">
                <a:latin typeface="akagi_probook"/>
              </a:rPr>
              <a:t>© 1972 Bud John Songs, Inc. (Admin. by SHOUT! Music Publishing Australia)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AU" altLang="en-US" sz="1100" i="1">
                <a:latin typeface="akagi_probook"/>
              </a:rPr>
              <a:t>For use solely with the SongSelect® </a:t>
            </a:r>
            <a:r>
              <a:rPr lang="en-AU" altLang="en-US" sz="1100" i="1">
                <a:latin typeface="akagi_probook"/>
                <a:hlinkClick r:id="rId2"/>
              </a:rPr>
              <a:t>Terms of Use</a:t>
            </a:r>
            <a:r>
              <a:rPr lang="en-AU" altLang="en-US" sz="1100" i="1">
                <a:latin typeface="akagi_probook"/>
              </a:rPr>
              <a:t>. All rights reserved. </a:t>
            </a:r>
            <a:r>
              <a:rPr lang="en-AU" altLang="en-US" sz="1100" i="1">
                <a:latin typeface="akagi_probook"/>
                <a:hlinkClick r:id="rId3"/>
              </a:rPr>
              <a:t>www.ccli.com</a:t>
            </a:r>
            <a:endParaRPr lang="en-AU" altLang="en-US" sz="1100" i="1">
              <a:latin typeface="akagi_probook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AU" altLang="en-US" sz="1100">
                <a:latin typeface="akagi_probook"/>
              </a:rPr>
              <a:t>CCLI Licence #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9AF8C"/>
      </a:accent1>
      <a:accent2>
        <a:srgbClr val="97BE49"/>
      </a:accent2>
      <a:accent3>
        <a:srgbClr val="3D9CCC"/>
      </a:accent3>
      <a:accent4>
        <a:srgbClr val="7C60C6"/>
      </a:accent4>
      <a:accent5>
        <a:srgbClr val="C9492C"/>
      </a:accent5>
      <a:accent6>
        <a:srgbClr val="D58C2E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3E4F19A7-A959-40BB-972C-4880BAF8EB0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15</TotalTime>
  <Words>185</Words>
  <Application>Microsoft Office PowerPoint</Application>
  <PresentationFormat>Widescreen</PresentationFormat>
  <Paragraphs>25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Calibri</vt:lpstr>
      <vt:lpstr>Arial</vt:lpstr>
      <vt:lpstr>Calibri Light</vt:lpstr>
      <vt:lpstr>akagi_probook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Company>Salvation Army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P&amp;W 280 – God forgave my sin</dc:title>
  <dc:creator>Perth Fortress</dc:creator>
  <cp:lastModifiedBy>Narelle Wheaton</cp:lastModifiedBy>
  <cp:revision>9</cp:revision>
  <dcterms:created xsi:type="dcterms:W3CDTF">2001-03-16T02:53:28Z</dcterms:created>
  <dcterms:modified xsi:type="dcterms:W3CDTF">2023-08-13T07:12:22Z</dcterms:modified>
</cp:coreProperties>
</file>