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2" r:id="rId3"/>
    <p:sldId id="258" r:id="rId4"/>
    <p:sldId id="264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00357-7ED1-63A5-DFAF-8F27E6468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DFEFA-BEC7-F49E-0894-611DE130B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FA524-D53F-86FD-8F2B-1E9EF5561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28685-1B16-4E3D-A0A9-EBB57E5147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775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3ECDA-5C87-A64B-9968-7C574C8E0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AB8D3-7B9D-6E9F-7BCD-B5804DAE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FA960-79B1-A6EC-7FDF-1A893D10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77DFB-AB7A-4E3E-B602-A88D7E8DB7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5913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3E037-EBCA-9610-46FA-6AFEB64BC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DCDB1-B6CA-B83E-2718-18353EE7D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311C8-4CB2-13CC-F7F0-25B0D41C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06935-613A-41BF-85E2-DD293568B9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853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9B807-7E07-281A-58C7-D48FA9C5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28361-8CFB-D4ED-E995-69BBF93E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303E4-6494-FDC2-A34D-E2D904449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7A316-38BA-4451-9788-29F53815E4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713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A3F48-E658-1914-FE99-4B8461F2B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58F00-7AA2-DCFD-738F-3616238A9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17B57-8B91-BB9B-E22F-BF77E2D0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36AC1-C285-4097-8B1D-478E2629E6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8283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5E89448-6AFD-38FB-0057-58FB69017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31EF1B-8724-104F-F4BF-89C27D591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D6DE09D-2F31-786C-855C-B6CA06E85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006C8-8E43-46D0-8EB6-CB2D72D3CE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8889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788B24D-3CE8-AC4B-167D-838681CDE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CCE35F-8501-E327-757A-EA9DA09C6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BC01D12-6AEB-2F46-2385-0C74A9053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5C7F2-BDB8-4558-BABE-C32F810704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735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0361CE0-BD2A-802F-6753-2D38A4E9D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D3974B2-E522-A883-813B-4F1C4FAD6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2CF968-7A24-009D-C47C-F1A69E91B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DFF14-F971-40E3-A01B-1216611E7D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3588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7D1C434-0668-E6E5-17E3-EBB63EC7D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5D7B0C9-F52D-414F-6B1F-1F37FDB86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2E8A5AA-0EFA-7F6C-0924-9BDE6E30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B081D-E07F-44F9-B701-AACB7927CB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3132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7EB5F6-A8C2-9D78-98F1-7F7552020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55AAB6-7269-22F7-2848-88EE1A281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CF7124-C273-1717-A870-1047EEFD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7C3B1-18BC-45FC-AF08-FB93EBD63F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47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644F3F-B842-3A2C-CC5B-E7C3B39E7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53B52B-B6A3-4D4E-0A59-4DFF2DECC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F3A89FD-E72F-DD46-BB66-C8DD3B406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A3E24-3DCA-438E-AE84-0CE9873E83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2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9E9CC39-788B-D53B-8FEB-A34692040A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E9F578D-BE16-317B-6498-C695509E58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D7073-F171-5F49-B8FA-725FB7A8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7727B-484A-CB57-3AA3-590D9FC709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AB1EB-4492-1E8F-7667-78978F9D50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6E7205-5807-4DF7-B9FB-1585F47D29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3EDB611-1045-6406-7782-4587ADA8F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381000"/>
            <a:ext cx="868680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AU" altLang="en-US" sz="4400" b="1">
                <a:latin typeface="Tahoma" panose="020B0604030504040204" pitchFamily="34" charset="0"/>
                <a:cs typeface="Times New Roman" panose="02020603050405020304" pitchFamily="18" charset="0"/>
              </a:rPr>
              <a:t> </a:t>
            </a:r>
            <a:endParaRPr lang="en-AU" altLang="en-US" sz="4400"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endParaRPr lang="en-AU" altLang="en-US" sz="4400">
              <a:latin typeface="Tahoma" panose="020B0604030504040204" pitchFamily="34" charset="0"/>
            </a:endParaRPr>
          </a:p>
        </p:txBody>
      </p:sp>
      <p:sp>
        <p:nvSpPr>
          <p:cNvPr id="2051" name="Subtitle 4">
            <a:extLst>
              <a:ext uri="{FF2B5EF4-FFF2-40B4-BE49-F238E27FC236}">
                <a16:creationId xmlns:a16="http://schemas.microsoft.com/office/drawing/2014/main" id="{C5E23C26-EA9A-1D8F-FC4A-7D12A1D86F2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12925"/>
            <a:ext cx="9144000" cy="29527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Softly and tenderly Jesus is calling,</a:t>
            </a:r>
          </a:p>
          <a:p>
            <a:r>
              <a:rPr lang="en-US" altLang="en-US" sz="4000" dirty="0"/>
              <a:t>Calling for you and for me!</a:t>
            </a:r>
          </a:p>
          <a:p>
            <a:r>
              <a:rPr lang="en-US" altLang="en-US" sz="4000" dirty="0"/>
              <a:t>Patiently Jesus is waiting and watching,</a:t>
            </a:r>
          </a:p>
          <a:p>
            <a:r>
              <a:rPr lang="en-US" altLang="en-US" sz="4000" dirty="0"/>
              <a:t>Watching for you and for 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69350EEB-D8A7-2828-107B-0AE2F7222CF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572"/>
            <a:ext cx="9144000" cy="3456855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Come home, come home!</a:t>
            </a:r>
          </a:p>
          <a:p>
            <a:r>
              <a:rPr lang="en-US" altLang="en-US" sz="4000" dirty="0"/>
              <a:t> Ye who are weary, come home!</a:t>
            </a:r>
          </a:p>
          <a:p>
            <a:r>
              <a:rPr lang="en-US" altLang="en-US" sz="4000" dirty="0"/>
              <a:t>Earnestly, tenderly,  Jesus is calling,</a:t>
            </a:r>
          </a:p>
          <a:p>
            <a:r>
              <a:rPr lang="en-US" altLang="en-US" sz="4000" dirty="0"/>
              <a:t>Calling, O sinner, come home!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B62ADD-6267-02F0-389B-635AACF608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Why should we tarry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when Jesus is pleading,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Pleading for you and for me?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Why should we linger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heed not his mercies,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Mercies for you and for me?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1BFEC41A-157F-29C1-FBED-D793E6280A8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Come home, come home!</a:t>
            </a:r>
          </a:p>
          <a:p>
            <a:r>
              <a:rPr lang="en-US" altLang="en-US" sz="4000"/>
              <a:t> Ye who are weary, come home!</a:t>
            </a:r>
          </a:p>
          <a:p>
            <a:r>
              <a:rPr lang="en-US" altLang="en-US" sz="4000"/>
              <a:t>Earnestly, tenderly,  Jesus is calling,</a:t>
            </a:r>
          </a:p>
          <a:p>
            <a:r>
              <a:rPr lang="en-US" altLang="en-US" sz="4000"/>
              <a:t>Calling, O sinner, come home!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D5405109-B30C-4631-395D-81380E694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413"/>
            <a:ext cx="9144000" cy="43926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 for the wonderful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love he has promised,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Promised for you and for me!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Though we have sinned,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 has mercy and pardon,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Pardon for you and for me!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5B0DE355-A26A-7B76-ADF6-7156A6A4B08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Come home, come home!</a:t>
            </a:r>
          </a:p>
          <a:p>
            <a:r>
              <a:rPr lang="en-US" altLang="en-US" sz="4000"/>
              <a:t> Ye who are weary, come home!</a:t>
            </a:r>
          </a:p>
          <a:p>
            <a:r>
              <a:rPr lang="en-US" altLang="en-US" sz="4000"/>
              <a:t>Earnestly, tenderly,  Jesus is calling,</a:t>
            </a:r>
          </a:p>
          <a:p>
            <a:r>
              <a:rPr lang="en-US" altLang="en-US" sz="4000"/>
              <a:t>Calling, O sinner, come home!</a:t>
            </a:r>
          </a:p>
          <a:p>
            <a:endParaRPr lang="en-AU" altLang="en-US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86AE5A14-CB67-B862-74A5-F36367812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237288"/>
            <a:ext cx="6096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/>
              <a:t>Softly and tenderly Jesus is calling </a:t>
            </a:r>
          </a:p>
          <a:p>
            <a:pPr eaLnBrk="1" hangingPunct="1"/>
            <a:r>
              <a:rPr lang="en-US" altLang="en-US" sz="900" dirty="0"/>
              <a:t>Will Lamartine Thompson (1847-1909)</a:t>
            </a:r>
          </a:p>
          <a:p>
            <a:pPr eaLnBrk="1" hangingPunct="1"/>
            <a:r>
              <a:rPr lang="en-US" altLang="en-US" sz="900" dirty="0"/>
              <a:t>© The General of The Salvation Army </a:t>
            </a:r>
            <a:endParaRPr lang="en-AU" alt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217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11</cp:revision>
  <dcterms:created xsi:type="dcterms:W3CDTF">2000-03-08T12:13:32Z</dcterms:created>
  <dcterms:modified xsi:type="dcterms:W3CDTF">2023-08-13T06:09:18Z</dcterms:modified>
</cp:coreProperties>
</file>