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67" r:id="rId5"/>
    <p:sldId id="262" r:id="rId6"/>
    <p:sldId id="26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0ED4B-8071-B2D4-EDAF-1F52E7DB5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48CB2-D02F-4596-EA6B-D0A1BF718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FF6AD-5791-91D4-C7AD-486F30540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BACF5-F4B1-40AB-9D38-A92C15CCA1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199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DCD1D-B8DD-B325-2456-A54D4C0FB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ED13C-BB98-B04D-F84C-EACEB65CF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2A21D-E3E4-8EC4-3A61-DC37CD7DA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7A8C-5044-42F9-A210-BDDF208F55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0250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D85C1-6653-1185-7BEE-C0410D7AA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0A4AB-A025-61F2-D2BA-1FAA86258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AE4D2-7D4E-7735-AF0B-9B252339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42A83-044A-4BAD-AD55-A1D6211E31D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461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49BA9-678C-68B4-E1CD-80C980C04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63158C-0B51-ABE5-3E34-F747D891D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9059C-4F63-5238-C1B0-0E2EB5932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E4D53-3ADB-4D00-B7C2-FFA38637A11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7057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2EB76-EC8A-2D16-1F77-ED7865407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7B64E-1609-6B15-DAD0-B7352672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17557-8D1F-7087-2F98-2C441351C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8AD84-F16F-4D95-B6DA-752030F164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4033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5982795-A5DF-3BB0-3358-55EDDC0BF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DC61AE-20A4-218E-3A00-D028539F2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F061F7-D733-150E-6525-0630B920E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E2DA7-8ABF-4D6D-89ED-C25355AA86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15204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A178866-6A5C-FEE2-AF7B-FC297C56F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B2DDB5D-1112-A912-3EA9-2F4918D79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73E30AA-963D-A1AC-8E9C-FA1155503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6061B-10E0-444C-91C3-56665DAAE0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3531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A3141B7-815A-D62B-8B72-C8DB9A22A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A85804D-4D31-BA8E-E3B6-42BED3985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5FDAD5-A524-9D54-7688-8746BA411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9F1A5-F10D-4F79-ABF8-91CDECC800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8880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7AC6B51-51EF-406A-757F-F16F0472A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5B7D6A6-7CC6-C8B6-ADFD-3957061B0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C6820BB-0CBC-2CB5-CD14-03C507507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D5DAD-C44F-4BF4-A783-1BC72086B9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2615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C2DB77-6802-4244-B8B3-D9DB7077B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F37D3F-CB3E-D518-E34A-8BCC07D1B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94748A-A597-2677-2163-B50649973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60727-D817-4C77-B4BC-CB0A1BDBDD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9138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BFD256-CC75-24C4-60B6-D4D34B349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50755C-46A9-868D-9780-04835633A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92FA19-360B-E777-1FE4-165245AE1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59CBE-6F4E-4CE1-ADD5-076D74D8CD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74317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E7F5870-1E71-0001-AE6D-2134212F9D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153AE06-9DF9-D413-4B0B-B92AF72790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ECA5D-5FCA-0A52-8A3C-BAB5698B3B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E2420-48C6-0AFD-4B6E-7859A58B9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725E3-FF11-7E18-542D-B793B17F1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9B56BA-A6A5-430C-BD3C-BFEDE007E0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1347AFF-3B28-0B89-FC41-0F616A4485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994" y="1705768"/>
            <a:ext cx="10514012" cy="3446463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Is there a heart </a:t>
            </a:r>
            <a:r>
              <a:rPr lang="en-AU" altLang="en-US" sz="4000" dirty="0" err="1"/>
              <a:t>o'erbound</a:t>
            </a:r>
            <a:r>
              <a:rPr lang="en-AU" altLang="en-US" sz="4000" dirty="0"/>
              <a:t> by sorrow?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Is there a life weighed down by care?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Come to the cross, each burden bearing,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All your anxiety, leave it there.</a:t>
            </a:r>
          </a:p>
          <a:p>
            <a:pPr marL="0" indent="0" algn="ctr"/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903A1FC-7997-1F50-54D5-7D40C1CCB9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03275" y="1664493"/>
            <a:ext cx="10585450" cy="352901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dirty="0">
                <a:solidFill>
                  <a:schemeClr val="tx2"/>
                </a:solidFill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All your anxiety, all your care,</a:t>
            </a:r>
          </a:p>
          <a:p>
            <a:pPr algn="ctr">
              <a:buFontTx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Bring to the mercy seat, leave it there,</a:t>
            </a:r>
          </a:p>
          <a:p>
            <a:pPr algn="ctr">
              <a:buFontTx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Never a burden he cannot bear,</a:t>
            </a:r>
          </a:p>
          <a:p>
            <a:pPr algn="ctr">
              <a:buFontTx/>
              <a:buNone/>
            </a:pPr>
            <a:r>
              <a:rPr lang="en-AU" altLang="en-US" sz="4000" dirty="0">
                <a:solidFill>
                  <a:schemeClr val="tx2"/>
                </a:solidFill>
              </a:rPr>
              <a:t>Never a friend like Jesus</a:t>
            </a:r>
            <a:r>
              <a:rPr lang="en-US" altLang="en-US" sz="4000" dirty="0">
                <a:solidFill>
                  <a:schemeClr val="tx2"/>
                </a:solidFill>
              </a:rPr>
              <a:t>.</a:t>
            </a:r>
            <a:endParaRPr lang="en-AU" altLang="en-US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AA1E2E0B-E058-36DB-3F5D-FA08AC8652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268413"/>
            <a:ext cx="10585450" cy="3311525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No other friend so keen to help you;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No other friend so quick to hear;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No other place to leave your burden;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No other one to hear your prayer.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11C4B33-01C7-B19E-9174-70D8034F17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412875"/>
            <a:ext cx="10585450" cy="352901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solidFill>
                  <a:schemeClr val="tx2"/>
                </a:solidFill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All your anxiety, all your care,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Bring to the mercy seat, leave it there,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Never a burden he cannot bear,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Never a friend like Jesus</a:t>
            </a:r>
            <a:r>
              <a:rPr lang="en-US" altLang="en-US" sz="4000">
                <a:solidFill>
                  <a:schemeClr val="tx2"/>
                </a:solidFill>
              </a:rPr>
              <a:t>.</a:t>
            </a:r>
            <a:endParaRPr lang="en-AU" altLang="en-US" sz="40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7FCC4F49-CEEE-CB14-DC84-28C45DB95B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908050"/>
            <a:ext cx="9612312" cy="4179888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/>
              <a:t>Verse 3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Come, then, at once;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Delay no longer;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Heed his entreaty, kind and sweet;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You need not fear a disappointment;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You shall find peace at the mercy seat.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9D839A38-1B02-43B7-23AE-1DBC046475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1412875"/>
            <a:ext cx="10585450" cy="352901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solidFill>
                  <a:schemeClr val="tx2"/>
                </a:solidFill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All your anxiety, all your care,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Bring to the mercy seat, leave it there,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Never a burden he cannot bear,</a:t>
            </a:r>
          </a:p>
          <a:p>
            <a:pPr algn="ctr">
              <a:buFontTx/>
              <a:buNone/>
            </a:pPr>
            <a:r>
              <a:rPr lang="en-AU" altLang="en-US" sz="4000">
                <a:solidFill>
                  <a:schemeClr val="tx2"/>
                </a:solidFill>
              </a:rPr>
              <a:t>Never a friend like Jesus</a:t>
            </a:r>
            <a:r>
              <a:rPr lang="en-US" altLang="en-US" sz="4000">
                <a:solidFill>
                  <a:schemeClr val="tx2"/>
                </a:solidFill>
              </a:rPr>
              <a:t>.</a:t>
            </a:r>
            <a:endParaRPr lang="en-AU" altLang="en-US" sz="4000">
              <a:solidFill>
                <a:schemeClr val="tx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11E83B-A3B6-095B-A2B3-AF60260D1E93}"/>
              </a:ext>
            </a:extLst>
          </p:cNvPr>
          <p:cNvSpPr/>
          <p:nvPr/>
        </p:nvSpPr>
        <p:spPr>
          <a:xfrm>
            <a:off x="263525" y="5499100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7085066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Edward Henry Joy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236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246.</dc:title>
  <dc:creator>E. Langley Smith</dc:creator>
  <cp:lastModifiedBy>Narelle Wheaton</cp:lastModifiedBy>
  <cp:revision>5</cp:revision>
  <dcterms:created xsi:type="dcterms:W3CDTF">1999-10-23T00:48:47Z</dcterms:created>
  <dcterms:modified xsi:type="dcterms:W3CDTF">2023-08-13T05:52:19Z</dcterms:modified>
</cp:coreProperties>
</file>