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DB285D-238D-4DBC-A473-33D01BEC0098}" v="13" dt="2023-08-14T04:17:46.1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6DB285D-238D-4DBC-A473-33D01BEC0098}"/>
    <pc:docChg chg="modSld">
      <pc:chgData name="Narelle Wheaton" userId="6e1b2b30-480e-4f91-806b-6735d5b9e446" providerId="ADAL" clId="{96DB285D-238D-4DBC-A473-33D01BEC0098}" dt="2023-08-14T04:17:46.182" v="15" actId="1076"/>
      <pc:docMkLst>
        <pc:docMk/>
      </pc:docMkLst>
      <pc:sldChg chg="modSp">
        <pc:chgData name="Narelle Wheaton" userId="6e1b2b30-480e-4f91-806b-6735d5b9e446" providerId="ADAL" clId="{96DB285D-238D-4DBC-A473-33D01BEC0098}" dt="2023-08-14T04:17:30.514" v="9" actId="14100"/>
        <pc:sldMkLst>
          <pc:docMk/>
          <pc:sldMk cId="0" sldId="256"/>
        </pc:sldMkLst>
        <pc:spChg chg="mod">
          <ac:chgData name="Narelle Wheaton" userId="6e1b2b30-480e-4f91-806b-6735d5b9e446" providerId="ADAL" clId="{96DB285D-238D-4DBC-A473-33D01BEC0098}" dt="2023-08-14T04:17:30.514" v="9" actId="14100"/>
          <ac:spMkLst>
            <pc:docMk/>
            <pc:sldMk cId="0" sldId="256"/>
            <ac:spMk id="2" creationId="{4FCDA023-1FA9-DC94-DAA7-E207EA717B21}"/>
          </ac:spMkLst>
        </pc:spChg>
      </pc:sldChg>
      <pc:sldChg chg="modSp mod">
        <pc:chgData name="Narelle Wheaton" userId="6e1b2b30-480e-4f91-806b-6735d5b9e446" providerId="ADAL" clId="{96DB285D-238D-4DBC-A473-33D01BEC0098}" dt="2023-08-14T04:17:24.688" v="8" actId="404"/>
        <pc:sldMkLst>
          <pc:docMk/>
          <pc:sldMk cId="0" sldId="257"/>
        </pc:sldMkLst>
        <pc:spChg chg="mod">
          <ac:chgData name="Narelle Wheaton" userId="6e1b2b30-480e-4f91-806b-6735d5b9e446" providerId="ADAL" clId="{96DB285D-238D-4DBC-A473-33D01BEC0098}" dt="2023-08-14T04:17:24.688" v="8" actId="404"/>
          <ac:spMkLst>
            <pc:docMk/>
            <pc:sldMk cId="0" sldId="257"/>
            <ac:spMk id="5" creationId="{23E993C4-AE6A-2A1B-C510-CBF7121CD7F8}"/>
          </ac:spMkLst>
        </pc:spChg>
      </pc:sldChg>
      <pc:sldChg chg="modSp">
        <pc:chgData name="Narelle Wheaton" userId="6e1b2b30-480e-4f91-806b-6735d5b9e446" providerId="ADAL" clId="{96DB285D-238D-4DBC-A473-33D01BEC0098}" dt="2023-08-14T04:17:16.826" v="6" actId="14100"/>
        <pc:sldMkLst>
          <pc:docMk/>
          <pc:sldMk cId="0" sldId="258"/>
        </pc:sldMkLst>
        <pc:spChg chg="mod">
          <ac:chgData name="Narelle Wheaton" userId="6e1b2b30-480e-4f91-806b-6735d5b9e446" providerId="ADAL" clId="{96DB285D-238D-4DBC-A473-33D01BEC0098}" dt="2023-08-14T04:17:16.826" v="6" actId="14100"/>
          <ac:spMkLst>
            <pc:docMk/>
            <pc:sldMk cId="0" sldId="258"/>
            <ac:spMk id="4098" creationId="{F1CDAC97-7836-FA19-5CA4-1B77A5B5016B}"/>
          </ac:spMkLst>
        </pc:spChg>
      </pc:sldChg>
      <pc:sldChg chg="modSp mod">
        <pc:chgData name="Narelle Wheaton" userId="6e1b2b30-480e-4f91-806b-6735d5b9e446" providerId="ADAL" clId="{96DB285D-238D-4DBC-A473-33D01BEC0098}" dt="2023-08-14T04:17:46.182" v="15" actId="1076"/>
        <pc:sldMkLst>
          <pc:docMk/>
          <pc:sldMk cId="0" sldId="259"/>
        </pc:sldMkLst>
        <pc:spChg chg="mod">
          <ac:chgData name="Narelle Wheaton" userId="6e1b2b30-480e-4f91-806b-6735d5b9e446" providerId="ADAL" clId="{96DB285D-238D-4DBC-A473-33D01BEC0098}" dt="2023-08-14T04:17:46.182" v="15" actId="1076"/>
          <ac:spMkLst>
            <pc:docMk/>
            <pc:sldMk cId="0" sldId="259"/>
            <ac:spMk id="5" creationId="{F5D7DF3A-B900-19A3-EBDA-0D5B53719E6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2B074-3EDE-FE97-5471-808974103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578427-9177-0438-1998-230A746AE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7385F5-1116-0A19-DB73-CF04CF0DB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99B3F-FCF5-4DC4-AC99-F94AD0C2E3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464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4F5ABB-07B0-2182-C4AB-40BA64561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7B38C4-D928-6E0B-586C-EFF7EB769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6CB790-D402-E0B1-4218-3BA4F7BAF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9DF57-5296-442E-A9F5-85DE816642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5434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38C668-E178-A2A0-B97C-41A6A86DC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A9E2B-EA02-B957-BC1B-95F1215DE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B8AAC1-119B-F370-CC1D-0F01F2EE0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F38B0-05F9-460E-98D0-5E86D3C3E5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7716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419EC-E6F0-1720-9B3C-625D14F9E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E3CFE7-2928-738F-1B06-AFEC2E091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77F063-7C74-16FA-DDD9-D3D93C15B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9C6AC-2501-4826-9E71-017C2A116A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2820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868500-2AA5-B56D-F5A6-C36476049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A3A19E-4B48-B45B-66BB-4588F2E06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368D71-ECC1-F225-E85B-58862179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4084A-10F8-453C-B389-650907D4AC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3456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614EDF5-61AD-52D1-3941-FA573760B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A15A6ED-D6F7-F272-4CB4-2CF63E2F1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90F888-EDC4-D558-0514-C6E620F18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962AD-D2A1-4A36-B076-40700A3F20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058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71A3035-227F-A01D-7795-5BAF4A866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DEA679E-02F6-FA32-4AA9-DE294C9CE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177A4C6-42C1-1F39-DFE9-5C2994B02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D5A3A-3567-48D6-B792-83278F7B3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156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F1AB741-A1F7-0327-E02C-425D38033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5AB2565-662F-CDA8-BF0C-4AF557A12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B3DD03C-F6C2-CD0E-22AF-88B3448F0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33FA3-6D05-4258-A011-D539C99A5A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6016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B7B7029-EC5E-2CA8-EC87-80DB3EEA9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CA34E0-33A9-07F6-5A4B-3D504FED1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FF3696C-AC13-8B6C-5B7B-B7A72E2E7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C61CB-C804-4900-8B33-5D2A9C0334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8705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A5E44A-7A86-1D18-0ABE-776E54BF5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B0ADAC2-ECBA-915A-4D9E-9F2BC73FA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0042D94-FDB3-322B-0C33-C6089E19D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C497A-A9FB-4820-9E55-98A8B69C6B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5748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D07326D-DADA-42D3-1880-C679528FF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445BF22-1CBE-89B4-0851-7DA4805B2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0AEF0C-AE70-E44D-7B76-60F46134B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817E3-ED4B-4FA0-8B77-63B4344B3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1300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08C4238-7FB9-59A6-FD72-B0C95C9A92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CA6E1AF-9119-FAD9-05DA-FEBDA99CF4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D4819A-FDA1-8943-8305-6ECCDB8813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5D88DE-7E74-7302-FBE5-04DED3100B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37740B-7ED5-F30A-D56C-5AE42D811D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88ECEEC-EA5A-410D-B1D9-1273CDC971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FCDA023-1FA9-DC94-DAA7-E207EA717B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48680"/>
            <a:ext cx="9144000" cy="5832648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I bring my heart to Jesus, with its fears,</a:t>
            </a:r>
            <a:br>
              <a:rPr lang="en-AU" altLang="en-US" sz="4000" dirty="0"/>
            </a:br>
            <a:r>
              <a:rPr lang="en-AU" altLang="en-US" sz="4000" dirty="0"/>
              <a:t>With its hopes and feelings, and its tears;</a:t>
            </a:r>
            <a:br>
              <a:rPr lang="en-AU" altLang="en-US" sz="4000" dirty="0"/>
            </a:br>
            <a:r>
              <a:rPr lang="en-AU" altLang="en-US" sz="4000" dirty="0"/>
              <a:t> I bring my heart to Jesus </a:t>
            </a:r>
            <a:br>
              <a:rPr lang="en-AU" altLang="en-US" sz="4000" dirty="0"/>
            </a:br>
            <a:r>
              <a:rPr lang="en-AU" altLang="en-US" sz="4000" dirty="0"/>
              <a:t>Him it seeks, and finding, it is blest;</a:t>
            </a:r>
            <a:br>
              <a:rPr lang="en-AU" altLang="en-US" sz="4000" dirty="0"/>
            </a:br>
            <a:r>
              <a:rPr lang="en-AU" altLang="en-US" sz="4000" dirty="0"/>
              <a:t>Him it loves, and loving, is at rest.</a:t>
            </a:r>
            <a:br>
              <a:rPr lang="en-AU" altLang="en-US" sz="4000" dirty="0"/>
            </a:br>
            <a:r>
              <a:rPr lang="en-AU" altLang="en-US" sz="4000" dirty="0"/>
              <a:t>Walking with my Saviour, heart in heart, </a:t>
            </a:r>
            <a:br>
              <a:rPr lang="en-AU" altLang="en-US" sz="4000" dirty="0"/>
            </a:br>
            <a:r>
              <a:rPr lang="en-AU" altLang="en-US" sz="4000" dirty="0"/>
              <a:t>none can part.</a:t>
            </a:r>
            <a:br>
              <a:rPr lang="en-AU" altLang="en-US" sz="4000" dirty="0"/>
            </a:br>
            <a:r>
              <a:rPr lang="en-AU" altLang="en-US" sz="4000" dirty="0"/>
              <a:t> Walking with my Saviour, heart in heart, </a:t>
            </a:r>
            <a:br>
              <a:rPr lang="en-AU" altLang="en-US" sz="4000" dirty="0"/>
            </a:br>
            <a:r>
              <a:rPr lang="en-AU" altLang="en-US" sz="4000" dirty="0"/>
              <a:t>none can part.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23E993C4-AE6A-2A1B-C510-CBF7121CD7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620985"/>
            <a:ext cx="10369550" cy="5616029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dirty="0"/>
              <a:t>Verse 2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 bring my life to Jesus, with its care,</a:t>
            </a:r>
            <a:br>
              <a:rPr lang="en-US" sz="4000" dirty="0"/>
            </a:br>
            <a:r>
              <a:rPr lang="en-US" sz="4000" dirty="0"/>
              <a:t>And before his footstool leave it there; I bring my life to Jesus. </a:t>
            </a:r>
            <a:br>
              <a:rPr lang="en-US" sz="4000" dirty="0"/>
            </a:br>
            <a:r>
              <a:rPr lang="en-US" sz="4000" dirty="0"/>
              <a:t>Faded are its treasures, poor and dim;</a:t>
            </a:r>
            <a:br>
              <a:rPr lang="en-US" sz="4000" dirty="0"/>
            </a:br>
            <a:r>
              <a:rPr lang="en-US" sz="4000" dirty="0"/>
              <a:t>It is not worth living without him.</a:t>
            </a:r>
            <a:br>
              <a:rPr lang="en-US" sz="4000" dirty="0"/>
            </a:br>
            <a:r>
              <a:rPr lang="en-US" sz="4000" dirty="0"/>
              <a:t>More than life is Jesus, love and peace,</a:t>
            </a:r>
            <a:br>
              <a:rPr lang="en-US" sz="4000" dirty="0"/>
            </a:br>
            <a:r>
              <a:rPr lang="en-US" sz="4000" dirty="0"/>
              <a:t>Ne'er to cease.</a:t>
            </a:r>
            <a:br>
              <a:rPr lang="en-US" sz="4000" dirty="0"/>
            </a:br>
            <a:r>
              <a:rPr lang="en-US" sz="4000" dirty="0"/>
              <a:t>More than life is Jesus, love and peace,</a:t>
            </a:r>
            <a:br>
              <a:rPr lang="en-US" sz="4000" dirty="0"/>
            </a:br>
            <a:r>
              <a:rPr lang="en-US" sz="4000" dirty="0"/>
              <a:t>Ne'er to cease.</a:t>
            </a:r>
            <a:endParaRPr lang="en-AU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F1CDAC97-7836-FA19-5CA4-1B77A5B5016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71464" y="620688"/>
            <a:ext cx="10225136" cy="5976664"/>
          </a:xfrm>
        </p:spPr>
        <p:txBody>
          <a:bodyPr/>
          <a:lstStyle/>
          <a:p>
            <a:r>
              <a:rPr lang="en-US" altLang="en-US" dirty="0"/>
              <a:t>Verse 3 </a:t>
            </a:r>
            <a:br>
              <a:rPr lang="en-US" altLang="en-US" dirty="0"/>
            </a:br>
            <a:r>
              <a:rPr lang="en-US" altLang="en-US" sz="4000" dirty="0"/>
              <a:t>I bring my sins to Jesus, as I pray</a:t>
            </a:r>
            <a:br>
              <a:rPr lang="en-US" altLang="en-US" sz="4000" dirty="0"/>
            </a:br>
            <a:r>
              <a:rPr lang="en-US" altLang="en-US" sz="4000" dirty="0"/>
              <a:t>That his blood will wash them all away; I bring my sins to Jesus. </a:t>
            </a:r>
            <a:br>
              <a:rPr lang="en-US" altLang="en-US" sz="4000" dirty="0"/>
            </a:br>
            <a:r>
              <a:rPr lang="en-US" altLang="en-US" sz="4000" dirty="0"/>
              <a:t>While I seek for </a:t>
            </a:r>
            <a:r>
              <a:rPr lang="en-US" altLang="en-US" sz="4000" dirty="0" err="1"/>
              <a:t>favour</a:t>
            </a:r>
            <a:r>
              <a:rPr lang="en-US" altLang="en-US" sz="4000" dirty="0"/>
              <a:t> at his feet,</a:t>
            </a:r>
            <a:br>
              <a:rPr lang="en-US" altLang="en-US" sz="4000" dirty="0"/>
            </a:br>
            <a:r>
              <a:rPr lang="en-US" altLang="en-US" sz="4000" dirty="0"/>
              <a:t>And with tears his promise still repeat,</a:t>
            </a:r>
            <a:br>
              <a:rPr lang="en-US" altLang="en-US" sz="4000" dirty="0"/>
            </a:br>
            <a:r>
              <a:rPr lang="en-US" altLang="en-US" sz="4000" dirty="0"/>
              <a:t>He doth tell me plainly: Jesus lives</a:t>
            </a:r>
            <a:br>
              <a:rPr lang="en-US" altLang="en-US" sz="4000" dirty="0"/>
            </a:br>
            <a:r>
              <a:rPr lang="en-US" altLang="en-US" sz="4000" dirty="0"/>
              <a:t>And forgives.</a:t>
            </a:r>
            <a:br>
              <a:rPr lang="en-US" altLang="en-US" sz="4000" dirty="0"/>
            </a:br>
            <a:r>
              <a:rPr lang="en-US" altLang="en-US" sz="4000" dirty="0"/>
              <a:t>He doth tell me plainly: Jesus lives</a:t>
            </a:r>
            <a:br>
              <a:rPr lang="en-US" altLang="en-US" sz="4000" dirty="0"/>
            </a:br>
            <a:r>
              <a:rPr lang="en-US" altLang="en-US" sz="4000" dirty="0"/>
              <a:t>And forgives.</a:t>
            </a:r>
            <a:endParaRPr lang="en-US" altLang="en-US" dirty="0"/>
          </a:p>
          <a:p>
            <a:endParaRPr lang="en-AU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F5D7DF3A-B900-19A3-EBDA-0D5B53719E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440" y="620415"/>
            <a:ext cx="10296525" cy="5617169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dirty="0"/>
              <a:t>Verse 4</a:t>
            </a:r>
            <a:br>
              <a:rPr lang="en-US" dirty="0"/>
            </a:br>
            <a:r>
              <a:rPr lang="en-US" sz="4000" dirty="0"/>
              <a:t>I bring my all to Jesus; he hath seen</a:t>
            </a:r>
            <a:br>
              <a:rPr lang="en-US" sz="4000" dirty="0"/>
            </a:br>
            <a:r>
              <a:rPr lang="en-US" sz="4000" dirty="0"/>
              <a:t>How my soul </a:t>
            </a:r>
            <a:r>
              <a:rPr lang="en-US" sz="4000" dirty="0" err="1"/>
              <a:t>desireth</a:t>
            </a:r>
            <a:r>
              <a:rPr lang="en-US" sz="4000" dirty="0"/>
              <a:t> to be clean. I bring my all to Jesus </a:t>
            </a:r>
            <a:br>
              <a:rPr lang="en-US" sz="4000" dirty="0"/>
            </a:br>
            <a:r>
              <a:rPr lang="en-US" sz="4000" dirty="0"/>
              <a:t>Nothing from his altar I withhold</a:t>
            </a:r>
            <a:br>
              <a:rPr lang="en-US" sz="4000" dirty="0"/>
            </a:br>
            <a:r>
              <a:rPr lang="en-US" sz="4000" dirty="0"/>
              <a:t>When his cross of suffering I behold;</a:t>
            </a:r>
            <a:br>
              <a:rPr lang="en-US" sz="4000" dirty="0"/>
            </a:br>
            <a:r>
              <a:rPr lang="en-US" sz="4000" dirty="0"/>
              <a:t>And the fire descending brings to me</a:t>
            </a:r>
            <a:br>
              <a:rPr lang="en-US" sz="4000" dirty="0"/>
            </a:br>
            <a:r>
              <a:rPr lang="en-US" sz="4000" dirty="0"/>
              <a:t>Liberty.</a:t>
            </a:r>
            <a:br>
              <a:rPr lang="en-US" sz="4000" dirty="0"/>
            </a:br>
            <a:r>
              <a:rPr lang="en-US" sz="4000" dirty="0"/>
              <a:t>And the fire descending brings to me</a:t>
            </a:r>
            <a:br>
              <a:rPr lang="en-US" sz="4000" dirty="0"/>
            </a:br>
            <a:r>
              <a:rPr lang="en-US" sz="4000" dirty="0"/>
              <a:t>Liberty.</a:t>
            </a:r>
            <a:endParaRPr lang="en-US" sz="3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65E67B-8024-81BB-7F7C-02B28D55C49D}"/>
              </a:ext>
            </a:extLst>
          </p:cNvPr>
          <p:cNvSpPr txBox="1"/>
          <p:nvPr/>
        </p:nvSpPr>
        <p:spPr>
          <a:xfrm>
            <a:off x="263525" y="6165850"/>
            <a:ext cx="3086100" cy="57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I bring my heart to Jesus, with its fears	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Herbert H. Booth (1862-1926)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</TotalTime>
  <Words>333</Words>
  <Application>Microsoft Office PowerPoint</Application>
  <PresentationFormat>Widescreen</PresentationFormat>
  <Paragraphs>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420. I bring my heart to Jesus, with its fears, With its hopes and feelings, and its tears; Him it seeks, and finding, it is blest; Him it loves, and loving, is at rest. Walking with my Saviour, heart in heart, None can part. </dc:title>
  <dc:creator>Perth Fortress</dc:creator>
  <cp:lastModifiedBy>Narelle Wheaton</cp:lastModifiedBy>
  <cp:revision>6</cp:revision>
  <dcterms:created xsi:type="dcterms:W3CDTF">1999-06-16T11:14:01Z</dcterms:created>
  <dcterms:modified xsi:type="dcterms:W3CDTF">2023-08-14T04:17:50Z</dcterms:modified>
</cp:coreProperties>
</file>