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32B6C4-7445-4458-90CE-C7A7EFA12E0D}" v="1" dt="2023-08-13T05:21:42.3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532B6C4-7445-4458-90CE-C7A7EFA12E0D}"/>
    <pc:docChg chg="custSel modSld">
      <pc:chgData name="Narelle Wheaton" userId="6e1b2b30-480e-4f91-806b-6735d5b9e446" providerId="ADAL" clId="{9532B6C4-7445-4458-90CE-C7A7EFA12E0D}" dt="2023-08-13T05:21:52.516" v="28" actId="1076"/>
      <pc:docMkLst>
        <pc:docMk/>
      </pc:docMkLst>
      <pc:sldChg chg="modSp mod">
        <pc:chgData name="Narelle Wheaton" userId="6e1b2b30-480e-4f91-806b-6735d5b9e446" providerId="ADAL" clId="{9532B6C4-7445-4458-90CE-C7A7EFA12E0D}" dt="2023-08-13T05:21:18.672" v="18" actId="1076"/>
        <pc:sldMkLst>
          <pc:docMk/>
          <pc:sldMk cId="1343939840" sldId="256"/>
        </pc:sldMkLst>
        <pc:spChg chg="mod">
          <ac:chgData name="Narelle Wheaton" userId="6e1b2b30-480e-4f91-806b-6735d5b9e446" providerId="ADAL" clId="{9532B6C4-7445-4458-90CE-C7A7EFA12E0D}" dt="2023-08-13T05:21:18.672" v="18" actId="1076"/>
          <ac:spMkLst>
            <pc:docMk/>
            <pc:sldMk cId="1343939840" sldId="256"/>
            <ac:spMk id="3" creationId="{B49FF6C7-4A7E-45AC-8E9E-D1481976159A}"/>
          </ac:spMkLst>
        </pc:spChg>
      </pc:sldChg>
      <pc:sldChg chg="modSp mod">
        <pc:chgData name="Narelle Wheaton" userId="6e1b2b30-480e-4f91-806b-6735d5b9e446" providerId="ADAL" clId="{9532B6C4-7445-4458-90CE-C7A7EFA12E0D}" dt="2023-08-13T05:21:23.334" v="19" actId="1076"/>
        <pc:sldMkLst>
          <pc:docMk/>
          <pc:sldMk cId="2854625799" sldId="257"/>
        </pc:sldMkLst>
        <pc:spChg chg="mod">
          <ac:chgData name="Narelle Wheaton" userId="6e1b2b30-480e-4f91-806b-6735d5b9e446" providerId="ADAL" clId="{9532B6C4-7445-4458-90CE-C7A7EFA12E0D}" dt="2023-08-13T05:21:23.334" v="19" actId="1076"/>
          <ac:spMkLst>
            <pc:docMk/>
            <pc:sldMk cId="2854625799" sldId="257"/>
            <ac:spMk id="3" creationId="{B49FF6C7-4A7E-45AC-8E9E-D1481976159A}"/>
          </ac:spMkLst>
        </pc:spChg>
      </pc:sldChg>
      <pc:sldChg chg="modSp mod">
        <pc:chgData name="Narelle Wheaton" userId="6e1b2b30-480e-4f91-806b-6735d5b9e446" providerId="ADAL" clId="{9532B6C4-7445-4458-90CE-C7A7EFA12E0D}" dt="2023-08-13T05:21:30.727" v="22" actId="1076"/>
        <pc:sldMkLst>
          <pc:docMk/>
          <pc:sldMk cId="3720763417" sldId="258"/>
        </pc:sldMkLst>
        <pc:spChg chg="mod">
          <ac:chgData name="Narelle Wheaton" userId="6e1b2b30-480e-4f91-806b-6735d5b9e446" providerId="ADAL" clId="{9532B6C4-7445-4458-90CE-C7A7EFA12E0D}" dt="2023-08-13T05:21:30.727" v="22" actId="1076"/>
          <ac:spMkLst>
            <pc:docMk/>
            <pc:sldMk cId="3720763417" sldId="258"/>
            <ac:spMk id="3" creationId="{B49FF6C7-4A7E-45AC-8E9E-D1481976159A}"/>
          </ac:spMkLst>
        </pc:spChg>
      </pc:sldChg>
      <pc:sldChg chg="delSp modSp mod">
        <pc:chgData name="Narelle Wheaton" userId="6e1b2b30-480e-4f91-806b-6735d5b9e446" providerId="ADAL" clId="{9532B6C4-7445-4458-90CE-C7A7EFA12E0D}" dt="2023-08-13T05:21:45.723" v="27" actId="14100"/>
        <pc:sldMkLst>
          <pc:docMk/>
          <pc:sldMk cId="1843876882" sldId="259"/>
        </pc:sldMkLst>
        <pc:spChg chg="mod">
          <ac:chgData name="Narelle Wheaton" userId="6e1b2b30-480e-4f91-806b-6735d5b9e446" providerId="ADAL" clId="{9532B6C4-7445-4458-90CE-C7A7EFA12E0D}" dt="2023-08-13T05:21:45.723" v="27" actId="14100"/>
          <ac:spMkLst>
            <pc:docMk/>
            <pc:sldMk cId="1843876882" sldId="259"/>
            <ac:spMk id="3" creationId="{B49FF6C7-4A7E-45AC-8E9E-D1481976159A}"/>
          </ac:spMkLst>
        </pc:spChg>
        <pc:spChg chg="del">
          <ac:chgData name="Narelle Wheaton" userId="6e1b2b30-480e-4f91-806b-6735d5b9e446" providerId="ADAL" clId="{9532B6C4-7445-4458-90CE-C7A7EFA12E0D}" dt="2023-08-13T05:21:41.229" v="25" actId="21"/>
          <ac:spMkLst>
            <pc:docMk/>
            <pc:sldMk cId="1843876882" sldId="259"/>
            <ac:spMk id="4" creationId="{18B71BE4-3263-468B-BFFA-2BCB44C810DE}"/>
          </ac:spMkLst>
        </pc:spChg>
      </pc:sldChg>
      <pc:sldChg chg="modSp mod">
        <pc:chgData name="Narelle Wheaton" userId="6e1b2b30-480e-4f91-806b-6735d5b9e446" providerId="ADAL" clId="{9532B6C4-7445-4458-90CE-C7A7EFA12E0D}" dt="2023-08-13T05:21:34.488" v="23" actId="1076"/>
        <pc:sldMkLst>
          <pc:docMk/>
          <pc:sldMk cId="3436877317" sldId="260"/>
        </pc:sldMkLst>
        <pc:spChg chg="mod">
          <ac:chgData name="Narelle Wheaton" userId="6e1b2b30-480e-4f91-806b-6735d5b9e446" providerId="ADAL" clId="{9532B6C4-7445-4458-90CE-C7A7EFA12E0D}" dt="2023-08-13T05:21:34.488" v="23" actId="1076"/>
          <ac:spMkLst>
            <pc:docMk/>
            <pc:sldMk cId="3436877317" sldId="260"/>
            <ac:spMk id="3" creationId="{B49FF6C7-4A7E-45AC-8E9E-D1481976159A}"/>
          </ac:spMkLst>
        </pc:spChg>
      </pc:sldChg>
      <pc:sldChg chg="addSp modSp mod">
        <pc:chgData name="Narelle Wheaton" userId="6e1b2b30-480e-4f91-806b-6735d5b9e446" providerId="ADAL" clId="{9532B6C4-7445-4458-90CE-C7A7EFA12E0D}" dt="2023-08-13T05:21:52.516" v="28" actId="1076"/>
        <pc:sldMkLst>
          <pc:docMk/>
          <pc:sldMk cId="3109242784" sldId="261"/>
        </pc:sldMkLst>
        <pc:spChg chg="add mod">
          <ac:chgData name="Narelle Wheaton" userId="6e1b2b30-480e-4f91-806b-6735d5b9e446" providerId="ADAL" clId="{9532B6C4-7445-4458-90CE-C7A7EFA12E0D}" dt="2023-08-13T05:21:42.388" v="26"/>
          <ac:spMkLst>
            <pc:docMk/>
            <pc:sldMk cId="3109242784" sldId="261"/>
            <ac:spMk id="2" creationId="{A5423DFF-39BB-176E-F71B-CB60189423D9}"/>
          </ac:spMkLst>
        </pc:spChg>
        <pc:spChg chg="mod">
          <ac:chgData name="Narelle Wheaton" userId="6e1b2b30-480e-4f91-806b-6735d5b9e446" providerId="ADAL" clId="{9532B6C4-7445-4458-90CE-C7A7EFA12E0D}" dt="2023-08-13T05:21:52.516" v="28" actId="1076"/>
          <ac:spMkLst>
            <pc:docMk/>
            <pc:sldMk cId="3109242784" sldId="261"/>
            <ac:spMk id="3" creationId="{B49FF6C7-4A7E-45AC-8E9E-D148197615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7EE01-0444-45CB-97AD-E19864354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3022F1-54F2-41C7-92F5-459E654B5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498F0-B78B-4FEE-87B1-15547807A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2A440-256E-4E6B-ABDC-E6FCE902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184CC-0E7F-4796-AE7C-1A98DD2CC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092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01416-46DD-4382-BF9D-B68A28B64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A39435-B401-4220-93D2-8DDA08D234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BB931-9C82-458B-B834-39F26A781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3DA7C-A32E-4275-875B-F655DE403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EB9FF-CA5B-40A8-99ED-09DF938A8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756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2DF1E8-E64F-4478-92FE-D24A625C3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537915-258F-416C-9E4E-A92C4652E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F5255-C027-41C3-8DC8-71C07C125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A1CD7-CEB6-4E64-8CDE-2702E52B8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AABC7-1EFA-4CEE-92D9-B517DAE3A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8192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DB536-0C58-4BA2-96E1-AEFD9A92D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64B1F-A420-40F5-9E3E-A53D2E040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6A15E-B5F3-430E-99C3-042323F03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3F5EF-EA50-43CC-A505-49684F92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89DD68-DDA8-4D85-AC7E-C848E0C38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2801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BEEE1-1BA7-4CA2-A2C2-96F101BAD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1B6E1E-E16D-48DB-9D26-B47815BC5A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9A698-42E1-42E3-89F0-FD9DDF8BA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A0A5DB-4EC7-44CE-B94E-F8FC3CF06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48C45-677C-4998-B098-76A29FF3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101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1DC3E-C042-4B29-9089-DD6C4B450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C6169-9473-4189-AB84-F10F70B09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39971A-8989-4279-9CED-30B11BDD4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3BAC31-9504-4CF3-9D46-B4A15F1C2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14CB43-E525-40BC-A5F7-82453C52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32348B-E37F-49B9-A481-C79DA48F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118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332E2-349C-4EFA-94DA-124D2DD37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AAE5EA-061C-4D4E-8612-637B752C1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0C94D0-BF31-4016-8FF5-2FCCCECBC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3EF27D-A393-45CC-9CA1-C70B7405AC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F59FDB-035F-4B87-A0CD-CDFF79BB6F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31A6D1-E051-419B-A37D-39E2C04EF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37AB45-5BC5-4AA2-B9D3-AB4E56668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5F456F-995F-43C9-BF3F-09A3D9A55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81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67DA9-C6D1-46E9-BA09-4C88CFC90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81E8DA-141C-4DB1-B10C-DC3BF16EF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5107D6-CE07-48BC-9C72-9B45F59AA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65A36A-7F76-4BE9-9FAF-9C60DE589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235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8AA3-95BB-433C-A4C8-64EA8B09C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FAB490-2F74-4CE2-8B3B-C4F61A6D8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D4CF0-C434-4C34-8E77-BD1822FA0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4959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523B9-C135-414D-8947-C1D47DA85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5599-A2B2-437A-B22F-C87DB28BD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169E96-CCE0-4AF3-8181-835D02D80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B9D499-40FB-4B92-9865-087C4D28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E57C91-63B9-4738-AA42-78BD2227C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45C78-0624-4F02-9E81-0186B6A75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754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35623-B23E-4EE2-8C3F-7397B183A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0C02E4-D77B-4C06-9A28-688CD16402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37AF60-F4FE-4CD4-AEE0-476F55448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54F30-ED9E-418C-9F7B-5CB77FC92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D58BA-66F1-4A9F-AF04-4226876EA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B79FF-C567-4C43-9B28-0B86DB290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272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457178-BF9A-446E-B856-7897FCF07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5AEC31-98D8-4AA0-87CD-5F62ADD56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5D84-3A6C-4E18-BB01-3778DC2EFE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0757F-549B-49D9-B418-17BEC0D9B851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29247-4904-47D0-B2FC-C93A0A659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54B8-9A2A-45B2-8F0F-EB0084F2B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40B9F-D83F-433D-A1C5-83F33B278F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396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9285"/>
            <a:ext cx="9144000" cy="440612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Father of love, of justice and of mercy,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art the dawn, the star at eventide;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Thou Thy face and light my way to Calvary,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all my sins in Thee to hide.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all my sins,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None can forgive but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3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42554"/>
            <a:ext cx="9144000" cy="19728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all, I bring Thee 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give Thyself to me, I bring Thee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62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1491"/>
            <a:ext cx="9144000" cy="4835017"/>
          </a:xfrm>
        </p:spPr>
        <p:txBody>
          <a:bodyPr>
            <a:normAutofit fontScale="92500"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O Thou, of whom the heavens are but a symbol,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Be Thou the sun that draws my heart to Thee;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Be Thou the light the stars at night do kindle;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Thy love is more than all to me.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 bring Thee all my heart,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None do I love like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76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42554"/>
            <a:ext cx="9144000" cy="19728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all, I bring Thee 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give Thyself to me, I bring Thee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77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5029"/>
            <a:ext cx="9144000" cy="492836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Man of Sorrows, praying in the garden,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sweat as blood falls down upon the ground.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that dark agony my sins are pardoned;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solace in Thy grief is found.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all my tears,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None can console like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76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9FF6C7-4A7E-45AC-8E9E-D148197615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42554"/>
            <a:ext cx="9144000" cy="197289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bring Thee all, I bring Thee 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give Thyself to me, I bring Thee all.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423DFF-39BB-176E-F71B-CB60189423D9}"/>
              </a:ext>
            </a:extLst>
          </p:cNvPr>
          <p:cNvSpPr txBox="1"/>
          <p:nvPr/>
        </p:nvSpPr>
        <p:spPr>
          <a:xfrm>
            <a:off x="371475" y="5973391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Father of love, of justice and of mercy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Evangeline Booth (1865-1950)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242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278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2022-04-28T03:50:17Z</dcterms:created>
  <dcterms:modified xsi:type="dcterms:W3CDTF">2023-08-13T05:21:56Z</dcterms:modified>
</cp:coreProperties>
</file>