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54F090-EB20-4055-A49F-A86DBE6031C3}" v="1" dt="2023-08-13T08:08:37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F54F090-EB20-4055-A49F-A86DBE6031C3}"/>
    <pc:docChg chg="custSel modSld">
      <pc:chgData name="Narelle Wheaton" userId="6e1b2b30-480e-4f91-806b-6735d5b9e446" providerId="ADAL" clId="{7F54F090-EB20-4055-A49F-A86DBE6031C3}" dt="2023-08-13T08:08:43.981" v="23" actId="1076"/>
      <pc:docMkLst>
        <pc:docMk/>
      </pc:docMkLst>
      <pc:sldChg chg="modSp mod">
        <pc:chgData name="Narelle Wheaton" userId="6e1b2b30-480e-4f91-806b-6735d5b9e446" providerId="ADAL" clId="{7F54F090-EB20-4055-A49F-A86DBE6031C3}" dt="2023-08-13T08:08:21.296" v="17" actId="27636"/>
        <pc:sldMkLst>
          <pc:docMk/>
          <pc:sldMk cId="3886026880" sldId="256"/>
        </pc:sldMkLst>
        <pc:spChg chg="mod">
          <ac:chgData name="Narelle Wheaton" userId="6e1b2b30-480e-4f91-806b-6735d5b9e446" providerId="ADAL" clId="{7F54F090-EB20-4055-A49F-A86DBE6031C3}" dt="2023-08-13T08:08:21.296" v="17" actId="27636"/>
          <ac:spMkLst>
            <pc:docMk/>
            <pc:sldMk cId="3886026880" sldId="256"/>
            <ac:spMk id="3" creationId="{1E8A30F6-A393-4C61-B549-A272197785C4}"/>
          </ac:spMkLst>
        </pc:spChg>
      </pc:sldChg>
      <pc:sldChg chg="modSp mod">
        <pc:chgData name="Narelle Wheaton" userId="6e1b2b30-480e-4f91-806b-6735d5b9e446" providerId="ADAL" clId="{7F54F090-EB20-4055-A49F-A86DBE6031C3}" dt="2023-08-13T08:08:32.391" v="19" actId="1076"/>
        <pc:sldMkLst>
          <pc:docMk/>
          <pc:sldMk cId="2694834297" sldId="257"/>
        </pc:sldMkLst>
        <pc:spChg chg="mod">
          <ac:chgData name="Narelle Wheaton" userId="6e1b2b30-480e-4f91-806b-6735d5b9e446" providerId="ADAL" clId="{7F54F090-EB20-4055-A49F-A86DBE6031C3}" dt="2023-08-13T08:08:32.391" v="19" actId="1076"/>
          <ac:spMkLst>
            <pc:docMk/>
            <pc:sldMk cId="2694834297" sldId="257"/>
            <ac:spMk id="3" creationId="{1E8A30F6-A393-4C61-B549-A272197785C4}"/>
          </ac:spMkLst>
        </pc:spChg>
      </pc:sldChg>
      <pc:sldChg chg="delSp mod">
        <pc:chgData name="Narelle Wheaton" userId="6e1b2b30-480e-4f91-806b-6735d5b9e446" providerId="ADAL" clId="{7F54F090-EB20-4055-A49F-A86DBE6031C3}" dt="2023-08-13T08:08:36.828" v="20" actId="21"/>
        <pc:sldMkLst>
          <pc:docMk/>
          <pc:sldMk cId="3823956982" sldId="258"/>
        </pc:sldMkLst>
        <pc:spChg chg="del">
          <ac:chgData name="Narelle Wheaton" userId="6e1b2b30-480e-4f91-806b-6735d5b9e446" providerId="ADAL" clId="{7F54F090-EB20-4055-A49F-A86DBE6031C3}" dt="2023-08-13T08:08:36.828" v="20" actId="21"/>
          <ac:spMkLst>
            <pc:docMk/>
            <pc:sldMk cId="3823956982" sldId="258"/>
            <ac:spMk id="2" creationId="{36FE2FE7-2B50-433E-A083-02C7923CE3E1}"/>
          </ac:spMkLst>
        </pc:spChg>
      </pc:sldChg>
      <pc:sldChg chg="addSp modSp mod">
        <pc:chgData name="Narelle Wheaton" userId="6e1b2b30-480e-4f91-806b-6735d5b9e446" providerId="ADAL" clId="{7F54F090-EB20-4055-A49F-A86DBE6031C3}" dt="2023-08-13T08:08:43.981" v="23" actId="1076"/>
        <pc:sldMkLst>
          <pc:docMk/>
          <pc:sldMk cId="403632965" sldId="259"/>
        </pc:sldMkLst>
        <pc:spChg chg="add mod">
          <ac:chgData name="Narelle Wheaton" userId="6e1b2b30-480e-4f91-806b-6735d5b9e446" providerId="ADAL" clId="{7F54F090-EB20-4055-A49F-A86DBE6031C3}" dt="2023-08-13T08:08:37.733" v="21"/>
          <ac:spMkLst>
            <pc:docMk/>
            <pc:sldMk cId="403632965" sldId="259"/>
            <ac:spMk id="2" creationId="{6CF4A288-5D96-9F66-E4D7-BDCBF4E70525}"/>
          </ac:spMkLst>
        </pc:spChg>
        <pc:spChg chg="mod">
          <ac:chgData name="Narelle Wheaton" userId="6e1b2b30-480e-4f91-806b-6735d5b9e446" providerId="ADAL" clId="{7F54F090-EB20-4055-A49F-A86DBE6031C3}" dt="2023-08-13T08:08:43.981" v="23" actId="1076"/>
          <ac:spMkLst>
            <pc:docMk/>
            <pc:sldMk cId="403632965" sldId="259"/>
            <ac:spMk id="3" creationId="{1E8A30F6-A393-4C61-B549-A272197785C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9B23A-22A2-4DBF-B610-6CFCBB292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A84B0B-40BA-4AF0-8F32-5A0902B9E8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24E57-277B-4631-B623-351768DF7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2114B-4D22-40E7-9E2D-55DFE2371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F43FF-EC96-49C4-A216-84482B76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6434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E735A-6E3D-4CFD-ACB6-BA15A9988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769FF1-2241-42FC-8BC8-9C2F3E32A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8223B-6C1F-4254-A8F8-026EFBCCA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7D8CE-9327-4A6D-B336-4F8241E7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1746E-A4DE-48B8-9F3E-D7A364F6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6495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D396F0-6A88-49BE-8F5A-D82675ACFE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E5C1A-FD3D-4F96-BF4A-C85E90C5C3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9D3AF-0F7C-4C00-BEBD-F8F1606C9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77F4F-AB50-455F-B01E-5377CE969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D822C-96E8-4DCC-BAC1-1812903F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748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B08F3-CBA9-496F-8E4A-2E8EFA224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F57BC-BBE0-4DBC-B7D2-B9B1B5C5D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64C9B-9F6F-4FDB-A26D-B2C750CE9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D75B8-8E72-4837-89B0-325344431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6AAA4-6F75-4624-9615-711619756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862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B62D4-9D91-4CBB-A9B7-37D2E5A3E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8F90D3-685B-4AEE-A81D-DBB51F675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8A54F-593D-4E7C-9132-30C4B174E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5554A-914E-41FA-B78F-BA7F8DBA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3793C-F8B6-45DF-967D-A7F77E84F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61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D86C2-FD41-40AC-BB63-EE25AB666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3D1D5-C53D-4E07-909B-85EAA643C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71844B-016B-41FB-B519-E05B1918B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B678A8-CD1B-433B-A160-836E6709F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203F1-0331-4822-9B1E-4EF1A2783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8AEB2-B8F5-4E98-B544-068F37739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228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D9BB9-223F-4E93-B680-A6F4997F1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07E5C-52EF-4FC2-9DA3-64CC419D3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A410A-F430-4B31-B050-2FFDC5428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D3FA6-4B68-4E6B-9261-4745B103F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AF7159-8F48-4E53-951F-47F48EEED7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C2A1C3-A148-46E3-9824-587B5471B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E58426-A52E-4AE8-9911-7A3D87A9C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4E324D-95A9-4B73-AE33-D053E1624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448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B8BA2-4A1E-4F21-8C0A-8F22A0ED9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9EC68-DF87-4EE9-ACFA-E9005BB04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B39CAD-E947-4A0E-B095-21B9BEC2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7325CC-428E-41A1-8803-F1C03AD7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7160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EB3F6D-8857-4FAD-8BA5-6653E578D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59B8B-A3C3-4B6D-8230-D6E992BB0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09647-C980-4EC3-BA20-A08C1D9E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767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41E5-705D-4BBD-AD2F-FFA9F0CE5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F9FE5-64B9-4F8B-8FEF-3CCAA9F48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5AF724-11F7-41FD-BF95-E15F0DEB24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D70699-F93F-4A13-9A02-54D2CCA0F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D4E3BF-6BF4-497F-AA02-77A942F45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0A985-EF3D-4C2D-9D10-06990790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267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484B-6969-445B-91DF-93A386962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15D9F5-78C0-45C5-A4C0-23FEDE631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D9185-1761-47C7-88FD-9371F8D03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7F86B-EA51-4FAE-AE1B-84A6A6D64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13F53B-69C4-48BF-98F7-4026DFB73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11F6B-4E2D-4CF6-B1F4-D63DE154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77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B591EF-2FBC-46DA-A05B-BDDA7559C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24495-323B-4AC3-B3D3-95CB86EE5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85979-37A1-441A-A798-7971058BCB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CEE92-A6BE-4FEE-BE52-2BFCDA4F9B36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2EC7D-6713-4712-93BB-77FA3EF9C6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565A5-64ED-4FE1-AFC9-4F7B9178C2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E2EDA-1B9C-4B19-8497-7B8B237C4E9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354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8A30F6-A393-4C61-B549-A27219778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8800"/>
            <a:ext cx="9144000" cy="2952206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Shackled by a heavy burden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'Neath a load of guilt and shame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Then the hand of Jesus touched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now I am no longer the same</a:t>
            </a:r>
          </a:p>
        </p:txBody>
      </p:sp>
    </p:spTree>
    <p:extLst>
      <p:ext uri="{BB962C8B-B14F-4D97-AF65-F5344CB8AC3E}">
        <p14:creationId xmlns:p14="http://schemas.microsoft.com/office/powerpoint/2010/main" val="38860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8A30F6-A393-4C61-B549-A27219778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4287"/>
            <a:ext cx="9144000" cy="356942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touched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Oh He touched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oh the joy that floods my soul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Something happened and now I know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 touched me and made me whole</a:t>
            </a:r>
          </a:p>
        </p:txBody>
      </p:sp>
    </p:spTree>
    <p:extLst>
      <p:ext uri="{BB962C8B-B14F-4D97-AF65-F5344CB8AC3E}">
        <p14:creationId xmlns:p14="http://schemas.microsoft.com/office/powerpoint/2010/main" val="2694834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8A30F6-A393-4C61-B549-A27219778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8700"/>
            <a:ext cx="9144000" cy="422910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Since I met this blessed Saviour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Since He cleansed and made me whole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 will never cease to praise Him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I'll shout it while eternity rolls</a:t>
            </a:r>
          </a:p>
        </p:txBody>
      </p:sp>
    </p:spTree>
    <p:extLst>
      <p:ext uri="{BB962C8B-B14F-4D97-AF65-F5344CB8AC3E}">
        <p14:creationId xmlns:p14="http://schemas.microsoft.com/office/powerpoint/2010/main" val="3823956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8A30F6-A393-4C61-B549-A27219778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5727"/>
            <a:ext cx="9144000" cy="338654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touched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Oh He touched me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And oh the joy that floods my soul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Something happened and now I know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He touched me and made me whole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F4A288-5D96-9F66-E4D7-BDCBF4E70525}"/>
              </a:ext>
            </a:extLst>
          </p:cNvPr>
          <p:cNvSpPr/>
          <p:nvPr/>
        </p:nvSpPr>
        <p:spPr>
          <a:xfrm>
            <a:off x="228600" y="5651838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13072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William J. Gaither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1964 William J. Gaither, Inc. (Admin. by SHOUT! Music Publishing Australia)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40363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179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2022-02-10T07:31:08Z</dcterms:created>
  <dcterms:modified xsi:type="dcterms:W3CDTF">2023-08-13T08:08:53Z</dcterms:modified>
</cp:coreProperties>
</file>