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4C4FB-5E6B-8B1D-9997-DE771D7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79007-7BA9-663C-F3BA-9043D4423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74C3B-969E-47CE-B0A6-86F6B5723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5CA7-913B-4D7D-B303-F2E57C68A0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51401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99398-F868-4102-0E2A-D4F6CCB29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7EF2A-E1ED-A455-2B05-461204406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05E33-3658-DE3C-74A8-C81E7EB56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81EEA-9042-49CB-BB5E-C3813F5E2D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5930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C3C71-FAC5-283D-FD21-B3C3348AA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308E8-E2EA-CC43-A6E6-40CC0D00E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FD759-8A54-DA47-BC76-DA94ED5A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3B4BF-17ED-4E7F-95C1-457DC4CAB8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30236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FF0E4-6A88-179B-08EA-3548E118A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9F530-175A-07FB-FF35-5C354793A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3914D-C8BF-AD77-2332-708C0A722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87256-72C0-4D03-9756-ED9F44786E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2414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E63DB-9F4D-1CC6-C30D-A2B3EDFE0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7B24D-2D07-3705-899A-E15AD73D2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A2A21-1D7B-F923-3D9F-FFC268A2D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D28B5-E04E-431C-BDD4-B0A8A9D69E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2786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BFEF27B-28B9-502C-656D-761153656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669F47-3E53-CE44-ACD6-3F5C7E222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0FA9BF-DC7B-28E4-AFD6-D43A0A79F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986AA-3029-4872-81AC-7E5A15E3DB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8407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33C2BE8-6469-8A94-E4A7-8DF6EF58B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C672795-C99F-2F20-2E08-69965C7C9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3AE072D-FB84-CC49-89CB-7E85AF214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365C-9BF7-4983-9140-A3DFE302B7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3184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BE1F2FE-D11D-E528-CEDA-B2EDF5999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AF7EFE-9E77-0D29-9397-0757C9195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0A929CD-7F3B-1019-CC60-37B7CE2D7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8DA59-D0E3-471A-89EB-0587FE40F1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3845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3DEC65D-71CF-10FF-08CC-20310F3AC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48244D0-8513-ADB6-6254-2C2D1533E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09E5BA-E731-8C7A-F6F5-45102A8D8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FCC72-3470-4DE7-8815-810448263A4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570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CA6CC5-98A1-DB8B-6CB5-45D790635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CBEC32-821D-DFD9-6A55-350611E2C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2A22EA-4D08-5A47-CE48-EA59AD2E8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704FC-A679-4021-A46A-238B7AC6E6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8150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C5FA27-F3F8-A35D-07C1-3292976A3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7B950E-B02D-DE0E-77E0-206E832B0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AB9065-0F21-E96B-CB31-B26B910E9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41F9B-2555-4E1B-A722-4054908D982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50554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D4825D4-98AA-F6E7-92A3-E47071A01B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458C2DC-C261-4CD6-8375-4384EB33B7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CB97A7-7B4F-9D1B-EECA-B2FA91596D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D9D5B2-18C9-0030-00C2-445178BEF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F28F4-4E42-F807-41BD-03097B015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0B7143-B913-4D09-964D-6DAF5B548E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1257BD5-75E9-B52E-D12D-973E1325895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00150" y="1557338"/>
            <a:ext cx="9423400" cy="29511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To heal the broken heart he came,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To free the captive from his chain;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blood he spilt when he was slain,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Brings guilty sinners home to</a:t>
            </a:r>
            <a:r>
              <a:rPr lang="en-US" altLang="en-US" sz="4000" dirty="0"/>
              <a:t> </a:t>
            </a:r>
            <a:r>
              <a:rPr lang="en-AU" altLang="en-US" sz="4000" dirty="0"/>
              <a:t>God</a:t>
            </a:r>
            <a:r>
              <a:rPr lang="en-US" altLang="en-US" sz="4000" dirty="0"/>
              <a:t>.</a:t>
            </a:r>
            <a:endParaRPr lang="en-AU" altLang="en-US" sz="4000" dirty="0"/>
          </a:p>
        </p:txBody>
      </p:sp>
      <p:sp>
        <p:nvSpPr>
          <p:cNvPr id="2051" name="TextBox 6">
            <a:extLst>
              <a:ext uri="{FF2B5EF4-FFF2-40B4-BE49-F238E27FC236}">
                <a16:creationId xmlns:a16="http://schemas.microsoft.com/office/drawing/2014/main" id="{54656046-A035-2723-CBEF-4D27877D2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949950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To heal the broken heart he came</a:t>
            </a:r>
          </a:p>
          <a:p>
            <a:pPr eaLnBrk="1" hangingPunct="1"/>
            <a:r>
              <a:rPr lang="en-US" altLang="en-US" sz="1100"/>
              <a:t>Richard Slater (1854-1939)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Wingdings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25. To Heal the Broken Heart He Came</dc:title>
  <dc:creator>E. Langley Smith</dc:creator>
  <cp:lastModifiedBy>Narelle Wheaton</cp:lastModifiedBy>
  <cp:revision>2</cp:revision>
  <dcterms:created xsi:type="dcterms:W3CDTF">2001-03-07T23:26:56Z</dcterms:created>
  <dcterms:modified xsi:type="dcterms:W3CDTF">2023-08-13T08:19:53Z</dcterms:modified>
</cp:coreProperties>
</file>