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8" r:id="rId2"/>
    <p:sldId id="269" r:id="rId3"/>
    <p:sldId id="268" r:id="rId4"/>
    <p:sldId id="290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78B471-9262-7C2B-91E0-A0CDA78D9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17E5E-9D74-9770-F3F8-138370A5E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C6B4E7-C13F-DF34-CF7F-B38A5685D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59932-F937-42AB-88D1-0F65744252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52160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4A66B-4EA3-11DF-8162-AC1572BA9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DA3AD-57D2-42A4-BB50-E275B3D271D9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0902-D483-0BB6-B07F-73E0E3AFD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1850-7DAC-B757-08F0-90BE8E1A5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DDD7E-6EEB-4EE0-9E3A-E1DDF9D007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498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FDCD02-15B8-CB97-3BB9-C4F8A11B3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A5175-A69C-447B-852D-4792D90EF26C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2159CB-FCA6-5589-F47B-D8E4D2837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1CA06-3974-8747-AEB4-F501B0950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49F58-5317-40D4-A3A8-E519083C6B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894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CDCC04-FC4C-2F17-EDFA-61FB4A712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61521-0874-4522-99A6-9997C3CF7169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C4CD55-0F16-DF5F-7A7C-53AE58B03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926390-E628-5778-75D7-19B49DD13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520ED-3170-4585-A535-18509E14359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478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5A6AA-61FE-3570-6701-B16FD7CF7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621EF-502B-4E15-800C-DE93DF818A0D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5EA23E-1E5F-C2D1-8B9C-FA7E82A65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D2F76-1E15-7022-DC21-21A33153C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EBEE6-4AA5-4052-A410-0585A1BC2E5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424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2607549-D52E-4834-6683-9688CE81B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7506D-AED9-49F1-B486-630E890FA02F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E731D08-3CA1-2F20-45B1-6EF282003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410F536-6B64-360C-21CD-F2D461153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B5479-D4BC-4BC4-9B5E-8F8B6FF3A9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067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5FA8E31-281C-163F-19CC-E17842DDC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18ADC-072D-47AB-B5E1-0628DB3D931D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ACB7B9F-F485-E8DE-FB2F-2A4974F0C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D04F4DF-035E-043D-CEC8-F9301CA79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70C39-9797-4816-AB2E-54177CB6C1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952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5299537-3605-58BA-8B0F-B8EBA6588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41A51-FB50-47B6-AC93-1F2BC40500E5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5F070-DED8-5F7A-122D-2BA76787D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A901E9A-DE55-7A87-8FC3-CFA709E86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90C3D-A53C-4E7D-8DB3-E4F0F007F8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564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F386277-76E8-0A68-8694-729FFD2E4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E60B4-8EBB-4D84-B6D6-0622FB923DEC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E37B640-842C-E2DA-5CD0-7E6A6897D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228A6C2-451E-4C4E-57DC-B161C2185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AAC61-5588-47CE-8C5F-C88357DC0F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083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C175AB7-A1ED-1BEC-C0EC-43AD5AF1F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E02A5-F6A0-49F3-8F4A-6644BDA2D511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2EDAA58-5226-3D26-177A-C9B4BE0C1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1897C15-E465-7B69-E7D8-5579AE80D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9F60A-CA16-41C0-AE7A-98BC8544BE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568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AC28F76-842C-5153-7796-0321CF1D3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2135D-9219-46B6-B6D7-A8486D590F4F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3F0BC90-C112-F96D-0921-3E4AB80AE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50CEC8E-09D0-8EAD-DD8F-ECF12F490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03137-98F6-45AC-B6D4-90BBAE20DB3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376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83E3D6B-5D4C-E9F8-316F-715B288F41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21BB57F-5F22-F79E-565C-375CA7C876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11FD9D-6F3B-4407-CA7E-DDCB01B060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331673B-D951-4953-8320-458C7C40EA8C}" type="datetimeFigureOut">
              <a:rPr lang="en-US"/>
              <a:pPr>
                <a:defRPr/>
              </a:pPr>
              <a:t>8/13/2023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C8323-743C-8FDA-BA5A-0FCB8BA63D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A4AAAF-9A53-F87B-58C3-B48339BAD7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3B6F4C-FBCE-484D-8CBD-AF1A2D97D1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C4256E1C-9C22-602C-FA71-C0C0448B377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765175"/>
            <a:ext cx="10515600" cy="5256213"/>
          </a:xfrm>
        </p:spPr>
        <p:txBody>
          <a:bodyPr rtlCol="0">
            <a:normAutofit fontScale="92500" lnSpcReduction="10000"/>
          </a:bodyPr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200" dirty="0"/>
              <a:t>Verse 1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Out of my bondage, sorrow and night,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Jesus, I come, Jesus, I come;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Into thy freedom, gladness and light,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Jesus, I come to thee;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Out of my sickness into thy health,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Out of my want and into thy wealth,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Out of my sin and into thyself,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Jesus, I come to thee.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>
            <a:extLst>
              <a:ext uri="{FF2B5EF4-FFF2-40B4-BE49-F238E27FC236}">
                <a16:creationId xmlns:a16="http://schemas.microsoft.com/office/drawing/2014/main" id="{6EE401FF-A017-1B8C-CF3B-E7C6841B015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20762"/>
            <a:ext cx="10515600" cy="5616475"/>
          </a:xfrm>
        </p:spPr>
        <p:txBody>
          <a:bodyPr rtlCol="0">
            <a:normAutofit lnSpcReduction="10000"/>
          </a:bodyPr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3000" dirty="0"/>
              <a:t>Verse 2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Out of my shameful failure and loss,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Jesus, I come, Jesus, I come;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Into the glorious gain of thy cross,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Jesus, I come to thee;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Out of earth's sorrows into thy balm,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Out of life's storms and into thy calm,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Out of distress to jubilant psalm,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Jesus, I come to thee.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D6E29E59-300F-4B2C-EBC2-A9C0E38FF5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542925"/>
            <a:ext cx="10515600" cy="5772150"/>
          </a:xfrm>
        </p:spPr>
        <p:txBody>
          <a:bodyPr rtlCol="0">
            <a:normAutofit lnSpcReduction="10000"/>
          </a:bodyPr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3000" dirty="0"/>
              <a:t>Verse 3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Out of unrest and arrogant pride,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Jesus, I come, Jesus, I come;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Into thy </a:t>
            </a:r>
            <a:r>
              <a:rPr lang="en-AU" altLang="en-US" sz="4000" dirty="0" err="1"/>
              <a:t>blessèd</a:t>
            </a:r>
            <a:r>
              <a:rPr lang="en-AU" altLang="en-US" sz="4000" dirty="0"/>
              <a:t> will to abide,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Jesus, I come to thee;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Out of myself to dwell in thy love,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Out of despair into raptures above,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Upward for aye on wings like a dove,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Jesus, I come to thee.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>
            <a:extLst>
              <a:ext uri="{FF2B5EF4-FFF2-40B4-BE49-F238E27FC236}">
                <a16:creationId xmlns:a16="http://schemas.microsoft.com/office/drawing/2014/main" id="{F651671A-E2C0-0770-90BB-30E5E72A68C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92150"/>
            <a:ext cx="10515600" cy="5545138"/>
          </a:xfrm>
        </p:spPr>
        <p:txBody>
          <a:bodyPr rtlCol="0">
            <a:normAutofit fontScale="92500" lnSpcReduction="10000"/>
          </a:bodyPr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3500" dirty="0"/>
              <a:t>Verse 4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Out of the fear and dread of the tomb,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Jesus, I come, Jesus, I come;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Into the joy and light of thy home,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Jesus, I come to thee;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Out of the depths of ruin untold,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Into the peace of thy sheltering fold,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Ever thy glorious face to behold,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Jesus, I come to thee.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60065B-2C53-2D55-6FA5-1DEA6A0876FC}"/>
              </a:ext>
            </a:extLst>
          </p:cNvPr>
          <p:cNvSpPr/>
          <p:nvPr/>
        </p:nvSpPr>
        <p:spPr>
          <a:xfrm>
            <a:off x="119063" y="5715000"/>
            <a:ext cx="6096000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2648321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William True Sleeper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299</Words>
  <Application>Microsoft Office PowerPoint</Application>
  <PresentationFormat>Widescreen</PresentationFormat>
  <Paragraphs>41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E. Langley Smith</dc:creator>
  <cp:lastModifiedBy>Narelle Wheaton</cp:lastModifiedBy>
  <cp:revision>6</cp:revision>
  <dcterms:created xsi:type="dcterms:W3CDTF">2000-04-21T21:20:10Z</dcterms:created>
  <dcterms:modified xsi:type="dcterms:W3CDTF">2023-08-13T07:58:37Z</dcterms:modified>
</cp:coreProperties>
</file>