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78EC51-DFAD-4477-81A3-188FF314025E}" v="1" dt="2023-08-13T05:58:01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D78EC51-DFAD-4477-81A3-188FF314025E}"/>
    <pc:docChg chg="custSel addSld modSld sldOrd">
      <pc:chgData name="Narelle Wheaton" userId="6e1b2b30-480e-4f91-806b-6735d5b9e446" providerId="ADAL" clId="{AD78EC51-DFAD-4477-81A3-188FF314025E}" dt="2023-08-13T05:58:11.887" v="29" actId="1076"/>
      <pc:docMkLst>
        <pc:docMk/>
      </pc:docMkLst>
      <pc:sldChg chg="modSp mod">
        <pc:chgData name="Narelle Wheaton" userId="6e1b2b30-480e-4f91-806b-6735d5b9e446" providerId="ADAL" clId="{AD78EC51-DFAD-4477-81A3-188FF314025E}" dt="2023-08-13T05:57:10.345" v="16" actId="1076"/>
        <pc:sldMkLst>
          <pc:docMk/>
          <pc:sldMk cId="1825053616" sldId="256"/>
        </pc:sldMkLst>
        <pc:spChg chg="mod">
          <ac:chgData name="Narelle Wheaton" userId="6e1b2b30-480e-4f91-806b-6735d5b9e446" providerId="ADAL" clId="{AD78EC51-DFAD-4477-81A3-188FF314025E}" dt="2023-08-13T05:57:10.345" v="16" actId="1076"/>
          <ac:spMkLst>
            <pc:docMk/>
            <pc:sldMk cId="1825053616" sldId="256"/>
            <ac:spMk id="3" creationId="{CB40B5FF-F366-4DB8-85CA-7898959667C5}"/>
          </ac:spMkLst>
        </pc:spChg>
      </pc:sldChg>
      <pc:sldChg chg="modSp mod">
        <pc:chgData name="Narelle Wheaton" userId="6e1b2b30-480e-4f91-806b-6735d5b9e446" providerId="ADAL" clId="{AD78EC51-DFAD-4477-81A3-188FF314025E}" dt="2023-08-13T05:57:32.424" v="17" actId="1076"/>
        <pc:sldMkLst>
          <pc:docMk/>
          <pc:sldMk cId="2817837404" sldId="257"/>
        </pc:sldMkLst>
        <pc:spChg chg="mod">
          <ac:chgData name="Narelle Wheaton" userId="6e1b2b30-480e-4f91-806b-6735d5b9e446" providerId="ADAL" clId="{AD78EC51-DFAD-4477-81A3-188FF314025E}" dt="2023-08-13T05:57:32.424" v="17" actId="1076"/>
          <ac:spMkLst>
            <pc:docMk/>
            <pc:sldMk cId="2817837404" sldId="257"/>
            <ac:spMk id="3" creationId="{CB40B5FF-F366-4DB8-85CA-7898959667C5}"/>
          </ac:spMkLst>
        </pc:spChg>
      </pc:sldChg>
      <pc:sldChg chg="modSp mod">
        <pc:chgData name="Narelle Wheaton" userId="6e1b2b30-480e-4f91-806b-6735d5b9e446" providerId="ADAL" clId="{AD78EC51-DFAD-4477-81A3-188FF314025E}" dt="2023-08-13T05:57:49.690" v="24" actId="404"/>
        <pc:sldMkLst>
          <pc:docMk/>
          <pc:sldMk cId="3584899515" sldId="258"/>
        </pc:sldMkLst>
        <pc:spChg chg="mod">
          <ac:chgData name="Narelle Wheaton" userId="6e1b2b30-480e-4f91-806b-6735d5b9e446" providerId="ADAL" clId="{AD78EC51-DFAD-4477-81A3-188FF314025E}" dt="2023-08-13T05:57:49.690" v="24" actId="404"/>
          <ac:spMkLst>
            <pc:docMk/>
            <pc:sldMk cId="3584899515" sldId="258"/>
            <ac:spMk id="3" creationId="{CB40B5FF-F366-4DB8-85CA-7898959667C5}"/>
          </ac:spMkLst>
        </pc:spChg>
      </pc:sldChg>
      <pc:sldChg chg="delSp modSp mod">
        <pc:chgData name="Narelle Wheaton" userId="6e1b2b30-480e-4f91-806b-6735d5b9e446" providerId="ADAL" clId="{AD78EC51-DFAD-4477-81A3-188FF314025E}" dt="2023-08-13T05:58:11.887" v="29" actId="1076"/>
        <pc:sldMkLst>
          <pc:docMk/>
          <pc:sldMk cId="7302441" sldId="259"/>
        </pc:sldMkLst>
        <pc:spChg chg="del">
          <ac:chgData name="Narelle Wheaton" userId="6e1b2b30-480e-4f91-806b-6735d5b9e446" providerId="ADAL" clId="{AD78EC51-DFAD-4477-81A3-188FF314025E}" dt="2023-08-13T05:58:00.467" v="25" actId="21"/>
          <ac:spMkLst>
            <pc:docMk/>
            <pc:sldMk cId="7302441" sldId="259"/>
            <ac:spMk id="2" creationId="{7BE801C7-7A48-49D4-821C-8743A4B6B9B4}"/>
          </ac:spMkLst>
        </pc:spChg>
        <pc:spChg chg="mod">
          <ac:chgData name="Narelle Wheaton" userId="6e1b2b30-480e-4f91-806b-6735d5b9e446" providerId="ADAL" clId="{AD78EC51-DFAD-4477-81A3-188FF314025E}" dt="2023-08-13T05:58:11.887" v="29" actId="1076"/>
          <ac:spMkLst>
            <pc:docMk/>
            <pc:sldMk cId="7302441" sldId="259"/>
            <ac:spMk id="3" creationId="{CB40B5FF-F366-4DB8-85CA-7898959667C5}"/>
          </ac:spMkLst>
        </pc:spChg>
      </pc:sldChg>
      <pc:sldChg chg="add ord">
        <pc:chgData name="Narelle Wheaton" userId="6e1b2b30-480e-4f91-806b-6735d5b9e446" providerId="ADAL" clId="{AD78EC51-DFAD-4477-81A3-188FF314025E}" dt="2023-08-13T05:57:38.656" v="20"/>
        <pc:sldMkLst>
          <pc:docMk/>
          <pc:sldMk cId="3212747711" sldId="260"/>
        </pc:sldMkLst>
      </pc:sldChg>
      <pc:sldChg chg="addSp modSp add ord">
        <pc:chgData name="Narelle Wheaton" userId="6e1b2b30-480e-4f91-806b-6735d5b9e446" providerId="ADAL" clId="{AD78EC51-DFAD-4477-81A3-188FF314025E}" dt="2023-08-13T05:58:01.327" v="26"/>
        <pc:sldMkLst>
          <pc:docMk/>
          <pc:sldMk cId="232987401" sldId="261"/>
        </pc:sldMkLst>
        <pc:spChg chg="add mod">
          <ac:chgData name="Narelle Wheaton" userId="6e1b2b30-480e-4f91-806b-6735d5b9e446" providerId="ADAL" clId="{AD78EC51-DFAD-4477-81A3-188FF314025E}" dt="2023-08-13T05:58:01.327" v="26"/>
          <ac:spMkLst>
            <pc:docMk/>
            <pc:sldMk cId="232987401" sldId="261"/>
            <ac:spMk id="2" creationId="{30628136-93C2-C4B0-6221-B62843C40F8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7F769-388F-4196-9091-54503131FE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9C12D7-E273-4E94-8E89-99471BA96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34FF0-7515-4AC8-9201-1EB9C86D3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0C7F0-4751-4F82-A826-8A1AB2DDC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B814F-76DA-4601-9FFD-39ADE0936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8586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1D610-9D56-4BBD-AB38-AE801C909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728AFB-08D1-4364-BEAD-0ACD55536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A1E4F-4005-475E-B2D4-CAC0D13BD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797B6-008E-4FA4-BAB8-D13C71E98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61BCF-BFD5-4005-95C9-B4EC623A4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759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91913D-BE7C-42E8-B53C-32422341BE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1FD1D-F65B-4AC9-B00B-2A5CF9F25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36A33-68D6-4DF9-959A-2E0E30566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9BC8B-42F1-4B27-8D95-6B8310C46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64039-3574-46A3-B0DC-E77586A92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1748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06A28-9CAE-429F-8A34-187CC5B20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3E16B-4899-4AC6-8FB0-2BDEEC281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21BE9-6CBE-4708-B515-7AACA6EF8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7270C-17C6-482D-8160-C304ABD71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39A7F8-B648-416D-AA59-78E35799D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0225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9DFBA-65F7-4C10-9FD2-A0E181A16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F7A9F8-8134-4BC7-A737-C885E0D70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DB98E-DAEB-4EE8-9734-0D90FB95A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08527-438D-4942-B90C-670C463E5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9346E-2802-4386-AFD2-966A4726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6542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538C7-E266-4751-9D9F-D6347A93D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B6EDB-9F48-4CA2-A4F4-74CA041044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F3BC2-4D87-4535-BB00-D56123D2B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2F3FE-15B0-4848-9CAF-29F191938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B1D12-1678-4479-BB46-02F666874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878058-EB08-41C9-81A5-61D9EA66E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662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CAA8F-8DCB-4CEF-B1DD-12D5A339D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B9428-81CA-4F8C-9A23-6E9918DA4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BC4E5B-1457-4FB1-901A-A5A8D6013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69C235-ACD8-4A6C-9447-BFB11ABE50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BF8079-CFDF-4C85-886F-750C66B01A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08E649-B134-4140-9D9F-9ED3E8BAB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04815-4D03-4D66-A0EF-F82B5E9F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C8CBD9-C996-4C75-9296-AA48515C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339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BED6E-3039-4676-BCD3-353457850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F1EB22-55F6-4270-99F9-FDA208983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380535-B475-479C-B6A5-5E7CF91ED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449B2F-141A-4A2E-BA65-95701F430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4448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6048B-B384-4AEB-B9AF-D26ADC8C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36B3A7-18D1-40A6-A4EF-F60235A7E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4CA461-D963-49BC-9391-9D4F33CD7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1873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FB2F7-B36F-42E2-A281-B74D41B2D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BE209-B4C3-4812-B87C-3EDFD4DFE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B26272-A29B-4946-A734-7902464D5E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570300-C61F-424D-958A-5F74A47E3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4A8177-7934-4938-98C8-ABF65AC18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E0775D-CFFC-4303-A54A-A91D5931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903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65F2A-0E48-4A8E-A121-1675B23CE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2BD7A4-3E13-401B-9E63-64BABE378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282082-2800-46D9-8EE8-15F4773870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C5524-EC95-4242-9C86-9222DE479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827F3D-91EF-4032-876C-99A84C3CC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FD0EC1-A1D0-4CFD-AC78-DCACB86DC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055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882209-9577-42D3-8BA0-1F2CFC40C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D5A9C5-4811-42BB-AA78-948E191A5E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46DE2-CD55-424A-9F3D-6EBBE010BB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43A52-C669-4BDA-91A2-0611CBDF261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8EC06-6659-450D-AE48-9D0DC06B2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438C3-5269-482F-85D9-C7F7838CF4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0D8B2-0C7A-49FF-A26E-AD808C0AFA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083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9291"/>
            <a:ext cx="9144000" cy="5139418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Just outside the land of promise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 have waited many years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your life has been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o'erclouded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a host of haunting fears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 is victory in Jesus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to Him without delay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Seek just now a full salvation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 voice of God obey</a:t>
            </a:r>
          </a:p>
        </p:txBody>
      </p:sp>
    </p:spTree>
    <p:extLst>
      <p:ext uri="{BB962C8B-B14F-4D97-AF65-F5344CB8AC3E}">
        <p14:creationId xmlns:p14="http://schemas.microsoft.com/office/powerpoint/2010/main" val="182505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9762"/>
            <a:ext cx="9144000" cy="30384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redeem and make you holy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left His throne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believe and take the blessing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Nothing less than perfect love</a:t>
            </a:r>
          </a:p>
        </p:txBody>
      </p:sp>
    </p:spTree>
    <p:extLst>
      <p:ext uri="{BB962C8B-B14F-4D97-AF65-F5344CB8AC3E}">
        <p14:creationId xmlns:p14="http://schemas.microsoft.com/office/powerpoint/2010/main" val="2817837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5325"/>
            <a:ext cx="9144000" cy="536257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You have long been hesitating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Hindered by your unbelief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your wilful disobedience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Oft has caused you bitter grief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Stay no longer on the threshold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believe and enter 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Claim through Christ complete deliverance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From the slavery of sin</a:t>
            </a:r>
          </a:p>
        </p:txBody>
      </p:sp>
    </p:spTree>
    <p:extLst>
      <p:ext uri="{BB962C8B-B14F-4D97-AF65-F5344CB8AC3E}">
        <p14:creationId xmlns:p14="http://schemas.microsoft.com/office/powerpoint/2010/main" val="358489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9762"/>
            <a:ext cx="9144000" cy="30384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redeem and make you holy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left His throne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believe and take the blessing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Nothing less than perfect love</a:t>
            </a:r>
          </a:p>
        </p:txBody>
      </p:sp>
    </p:spTree>
    <p:extLst>
      <p:ext uri="{BB962C8B-B14F-4D97-AF65-F5344CB8AC3E}">
        <p14:creationId xmlns:p14="http://schemas.microsoft.com/office/powerpoint/2010/main" val="3212747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3165"/>
            <a:ext cx="9144000" cy="5191669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Though you know your sins forgiven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Greater things await you still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Freedom here from sin's dominion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Power to do the Master's will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Fear no danger He is with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no foe your steps arrest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Seek today the Father's blessing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Enter now the land of rest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2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40B5FF-F366-4DB8-85CA-78989596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9762"/>
            <a:ext cx="9144000" cy="303847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To redeem and make you holy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left His throne above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believe and take the blessing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Nothing less than perfect love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628136-93C2-C4B0-6221-B62843C40F84}"/>
              </a:ext>
            </a:extLst>
          </p:cNvPr>
          <p:cNvSpPr/>
          <p:nvPr/>
        </p:nvSpPr>
        <p:spPr>
          <a:xfrm>
            <a:off x="180975" y="560777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3920347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Walter Henry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Windybank</a:t>
            </a:r>
            <a:endParaRPr lang="en-AU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32987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268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2022-01-17T08:05:28Z</dcterms:created>
  <dcterms:modified xsi:type="dcterms:W3CDTF">2023-08-13T05:58:20Z</dcterms:modified>
</cp:coreProperties>
</file>