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6"/>
  </p:handoutMasterIdLst>
  <p:sldIdLst>
    <p:sldId id="257" r:id="rId2"/>
    <p:sldId id="259" r:id="rId3"/>
    <p:sldId id="277" r:id="rId4"/>
    <p:sldId id="278" r:id="rId5"/>
  </p:sldIdLst>
  <p:sldSz cx="12192000" cy="6858000"/>
  <p:notesSz cx="6797675" cy="9926638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Monotype Corsiva" panose="03010101010201010101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2A1E"/>
    <a:srgbClr val="800000"/>
    <a:srgbClr val="FF66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64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75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8D77DE3-B9DA-063C-2C22-72C3091228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DAE5EA-3F48-4971-3F5D-5ED87025DC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A14F3B2-71B4-49F6-A1A2-E79C8ACFA56B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0B1F4D-27C2-E7A9-2B5C-828D900347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899A3F-C39B-4E47-8C47-708732FCD16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B6BEEA8-C67A-49EF-B98C-A223C4F70D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B72F1A-1EF9-B747-299B-8359C9FCB1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D436FD-F3A7-AEB3-F15B-A4775C9CCD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F06CC9-9C25-8558-6583-C4C1580939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7A961-0C47-4C76-83D3-6099AFB5A4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1749316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43C795F-FC16-4B6D-878B-AC1AB01F6F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A7E53F-CF24-B91E-D4A7-AAC0F4479D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837025A-97CE-47F7-274E-0DD19C9262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22E04-8AC8-4835-BA58-9F6F56AAEA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9645565"/>
      </p:ext>
    </p:extLst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E0B124-CEBC-93F1-877F-D292314D01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DDABC1-F959-577F-5D75-9A534B572C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2170C3-2507-AB58-B595-EE2C429798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5C012-8206-416C-B587-B69141BF67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5254715"/>
      </p:ext>
    </p:extLst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9EA6EB-E315-01F6-E165-660DA67F17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F65E3B-B69C-97BD-F378-B819EF1BFE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2A9416A-8972-E6A0-5717-A784D6B9E1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1676B-364A-4AFB-9D8B-71817CFBA3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2157581"/>
      </p:ext>
    </p:extLst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5CA04F-EDFA-549D-BDB9-5B5F47D5AF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BE273E8-6E4E-A757-F6F7-5D15532782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F44CF49-9A40-1BDB-8EEC-36C107D041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DB482-0FFF-4FF2-AE36-EAEBCC0FA8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4105568"/>
      </p:ext>
    </p:extLst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46DE53-734F-3517-368D-036C53D3E7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3B15C1-CC65-9D15-80DC-14FBF50284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4C6095-6341-D219-A517-D1F5504299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9D469-F1A4-4A9B-8AE2-DB30ECFB48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1612892"/>
      </p:ext>
    </p:extLst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5137810-6ECF-D455-36AD-B033D7CB3C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B765DBC-5A7E-37F5-B6BE-94FDDF2A89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34732E5-0C6B-7EDB-684E-242D7938A4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5049E-C831-4A92-A9A9-3637BB2BA7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58260650"/>
      </p:ext>
    </p:extLst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9DDE7A0-B78B-48F6-50E2-E610735241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DBFCE05-9A47-77C2-4491-F1B7BA08D0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4348683-FEF3-076F-D3B5-BF75766E55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C14BB-992E-409B-92B6-FA78CA3360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7363850"/>
      </p:ext>
    </p:extLst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34ACCFB-AF9A-10D4-E912-AEA4DEB852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C382E61-D1AA-1C59-51EB-06EC1EBD69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8694828-7DE9-820A-B01F-323A92A1DF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02790-F589-4346-9E65-106D5F7386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6206043"/>
      </p:ext>
    </p:extLst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922F50-4297-4CE1-58B4-88F33AAEB2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C92C8D-EE75-477B-19C8-7AFAE8CE7E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2FBAA5-A60B-6E25-73E6-A485B7934F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A5627-0FE1-4D3C-AC76-6B83A84C55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0982762"/>
      </p:ext>
    </p:extLst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20A2C4-DBD1-2EA7-40F8-2C8E3E4F4B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8B4239-120C-226C-7E95-F9F9B3E5CB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B13801-50CB-AEEE-2214-61013A280B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17B9C-67DF-4167-8A21-9F8A5549B8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2045211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815E5C0-B9B9-7769-86B4-DF3B14AD1E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7DC09B3-3F90-B3BF-E4ED-D8FDF96372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8BE05B4-2595-4A72-A18F-F80C6458CC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86A08DD-54B8-ED0C-6CD0-CABE187F257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F9DBC7F-925D-F567-4465-283E60D67C3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E6F189-F07E-4F01-A69A-23F3B92B2B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onotype Corsiva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E812F8B-6A8F-F158-F803-FE3C5DEC185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728700"/>
            <a:ext cx="8534400" cy="5400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2000" dirty="0">
                <a:solidFill>
                  <a:schemeClr val="bg1"/>
                </a:solidFill>
                <a:latin typeface="Calibri" panose="020F0502020204030204" pitchFamily="34" charset="0"/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Every day they pass me by,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 can see it in their eye,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Empty people filled with care,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Headed who knows where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On they go through private pain,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Living fear to fear,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Laughter hides their silent cries,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Only Jesus hears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A47B63A-37B0-38BE-7184-6A917EF1CD8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873013"/>
            <a:ext cx="8534400" cy="511197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At the end of broken dreams,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He’s the open door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When will we realise,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D18AFD-7412-3171-7CAC-E9DFED75B0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850106"/>
            <a:ext cx="8534400" cy="515778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We are called to take His light,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To a world where wrong seems right,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What could be too great a cost,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For sharing life with one who’s lost?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Through His love our hearts can feel,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All the grief they bear,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They must hear the words of life,</a:t>
            </a:r>
          </a:p>
          <a:p>
            <a:pPr>
              <a:spcBef>
                <a:spcPts val="0"/>
              </a:spcBef>
              <a:defRPr/>
            </a:pPr>
            <a:r>
              <a:rPr lang="en-AU" altLang="en-US" sz="4000" kern="1200" dirty="0">
                <a:solidFill>
                  <a:srgbClr val="FFFFFF"/>
                </a:solidFill>
                <a:latin typeface="Calibri" panose="020F0502020204030204" pitchFamily="34" charset="0"/>
              </a:rPr>
              <a:t>Only we can share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987E99C7-771B-B516-951E-7BD3F463A64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837009"/>
            <a:ext cx="8534400" cy="518398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At the end of broken dreams,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He’s the open door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When will we realise,</a:t>
            </a:r>
          </a:p>
          <a:p>
            <a:pPr>
              <a:spcBef>
                <a:spcPts val="0"/>
              </a:spcBef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People need the Lord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3E9C72-02CD-9B01-91D4-CB308F656E47}"/>
              </a:ext>
            </a:extLst>
          </p:cNvPr>
          <p:cNvSpPr/>
          <p:nvPr/>
        </p:nvSpPr>
        <p:spPr>
          <a:xfrm>
            <a:off x="192088" y="563403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Song # 18084</a:t>
            </a:r>
          </a:p>
          <a:p>
            <a:pPr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Greg Nelson | </a:t>
            </a:r>
            <a:r>
              <a:rPr lang="en-AU" sz="1050" dirty="0" err="1">
                <a:solidFill>
                  <a:schemeClr val="bg1"/>
                </a:solidFill>
                <a:latin typeface="akagi_probook"/>
              </a:rPr>
              <a:t>Phill</a:t>
            </a:r>
            <a:r>
              <a:rPr lang="en-AU" sz="1050" dirty="0">
                <a:solidFill>
                  <a:schemeClr val="bg1"/>
                </a:solidFill>
                <a:latin typeface="akagi_probook"/>
              </a:rPr>
              <a:t> McHugh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© 1983 River Oaks Music Company (Admin. by SHOUT! Music Publishing Australia)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Shepherd's Fold Music (Admin. by SHOUT! Music Publishing Australia)</a:t>
            </a:r>
          </a:p>
          <a:p>
            <a:pPr>
              <a:defRPr/>
            </a:pP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For use solely with the </a:t>
            </a:r>
            <a:r>
              <a:rPr lang="en-AU" sz="1050" i="1" dirty="0" err="1">
                <a:solidFill>
                  <a:schemeClr val="bg1"/>
                </a:solidFill>
                <a:latin typeface="akagi_probook"/>
              </a:rPr>
              <a:t>SongSelect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®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2"/>
              </a:rPr>
              <a:t>Terms of Use</a:t>
            </a:r>
            <a:r>
              <a:rPr lang="en-AU" sz="1050" i="1" dirty="0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sz="1050" i="1" dirty="0">
                <a:solidFill>
                  <a:schemeClr val="bg1"/>
                </a:solidFill>
                <a:latin typeface="akagi_probook"/>
                <a:hlinkClick r:id="rId3"/>
              </a:rPr>
              <a:t>www.ccli.com</a:t>
            </a:r>
            <a:endParaRPr lang="en-AU" sz="1050" i="1" dirty="0">
              <a:solidFill>
                <a:schemeClr val="bg1"/>
              </a:solidFill>
              <a:latin typeface="akagi_probook"/>
            </a:endParaRPr>
          </a:p>
          <a:p>
            <a:pPr>
              <a:defRPr/>
            </a:pPr>
            <a:r>
              <a:rPr lang="en-AU" sz="1050" dirty="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onotype Corsiva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onotype Corsiva" pitchFamily="6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245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Monotype Corsiva</vt:lpstr>
      <vt:lpstr>Arial</vt:lpstr>
      <vt:lpstr>Calibri</vt:lpstr>
      <vt:lpstr>akagi_probook</vt:lpstr>
      <vt:lpstr>Default Design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Every day they pass me by, I can see it in their eyes; Empty people filled with care, headed who knows where. On they go through private pain, living fear to fear, Laughter hides their silent cries, only Jesus hears. </dc:title>
  <dc:creator>Brian Leslie Pratt</dc:creator>
  <cp:lastModifiedBy>Narelle Wheaton</cp:lastModifiedBy>
  <cp:revision>12</cp:revision>
  <dcterms:created xsi:type="dcterms:W3CDTF">1999-02-20T01:42:56Z</dcterms:created>
  <dcterms:modified xsi:type="dcterms:W3CDTF">2023-08-13T05:20:32Z</dcterms:modified>
</cp:coreProperties>
</file>