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sldIdLst>
    <p:sldId id="256" r:id="rId2"/>
    <p:sldId id="257" r:id="rId3"/>
    <p:sldId id="258" r:id="rId4"/>
    <p:sldId id="266" r:id="rId5"/>
    <p:sldId id="260" r:id="rId6"/>
    <p:sldId id="267"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BB8729D-A5B7-7159-81F3-525C4EF0192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50C9DBCE-E116-8F78-85C5-3D6A128FE17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0EFC3E1C-E9B5-3E13-50AD-72EEF8341E97}"/>
              </a:ext>
            </a:extLst>
          </p:cNvPr>
          <p:cNvSpPr>
            <a:spLocks noGrp="1"/>
          </p:cNvSpPr>
          <p:nvPr>
            <p:ph type="sldNum" sz="quarter" idx="12"/>
          </p:nvPr>
        </p:nvSpPr>
        <p:spPr/>
        <p:txBody>
          <a:bodyPr/>
          <a:lstStyle>
            <a:lvl1pPr>
              <a:defRPr/>
            </a:lvl1pPr>
          </a:lstStyle>
          <a:p>
            <a:pPr>
              <a:defRPr/>
            </a:pPr>
            <a:fld id="{D9534914-27FF-4DC3-AE3D-CC694A9522EB}" type="slidenum">
              <a:rPr lang="en-US" altLang="en-US"/>
              <a:pPr>
                <a:defRPr/>
              </a:pPr>
              <a:t>‹#›</a:t>
            </a:fld>
            <a:endParaRPr lang="en-US" altLang="en-US"/>
          </a:p>
        </p:txBody>
      </p:sp>
    </p:spTree>
    <p:extLst>
      <p:ext uri="{BB962C8B-B14F-4D97-AF65-F5344CB8AC3E}">
        <p14:creationId xmlns:p14="http://schemas.microsoft.com/office/powerpoint/2010/main" val="2263633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F63EC60-0084-DDCD-F8CF-FDCFB3F4874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4DB7CCE4-B997-6D35-E6C9-0E022A7E651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B0715034-A332-0712-4AD5-E8E244473C47}"/>
              </a:ext>
            </a:extLst>
          </p:cNvPr>
          <p:cNvSpPr>
            <a:spLocks noGrp="1"/>
          </p:cNvSpPr>
          <p:nvPr>
            <p:ph type="sldNum" sz="quarter" idx="12"/>
          </p:nvPr>
        </p:nvSpPr>
        <p:spPr/>
        <p:txBody>
          <a:bodyPr/>
          <a:lstStyle>
            <a:lvl1pPr>
              <a:defRPr/>
            </a:lvl1pPr>
          </a:lstStyle>
          <a:p>
            <a:pPr>
              <a:defRPr/>
            </a:pPr>
            <a:fld id="{3F0C2F6C-1156-45B7-BFC8-0E340E6A23F9}" type="slidenum">
              <a:rPr lang="en-US" altLang="en-US"/>
              <a:pPr>
                <a:defRPr/>
              </a:pPr>
              <a:t>‹#›</a:t>
            </a:fld>
            <a:endParaRPr lang="en-US" altLang="en-US"/>
          </a:p>
        </p:txBody>
      </p:sp>
    </p:spTree>
    <p:extLst>
      <p:ext uri="{BB962C8B-B14F-4D97-AF65-F5344CB8AC3E}">
        <p14:creationId xmlns:p14="http://schemas.microsoft.com/office/powerpoint/2010/main" val="15728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E7583B0-7DB1-9BB4-6611-64DF8F9DC822}"/>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5D38172D-0BAB-4FEE-3656-BA6980E483F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1E5F9C0-36FF-CEC0-9AF0-03F6AD6B806B}"/>
              </a:ext>
            </a:extLst>
          </p:cNvPr>
          <p:cNvSpPr>
            <a:spLocks noGrp="1"/>
          </p:cNvSpPr>
          <p:nvPr>
            <p:ph type="sldNum" sz="quarter" idx="12"/>
          </p:nvPr>
        </p:nvSpPr>
        <p:spPr/>
        <p:txBody>
          <a:bodyPr/>
          <a:lstStyle>
            <a:lvl1pPr>
              <a:defRPr/>
            </a:lvl1pPr>
          </a:lstStyle>
          <a:p>
            <a:pPr>
              <a:defRPr/>
            </a:pPr>
            <a:fld id="{4A1C68ED-7910-49ED-9721-E8EF4E334860}" type="slidenum">
              <a:rPr lang="en-US" altLang="en-US"/>
              <a:pPr>
                <a:defRPr/>
              </a:pPr>
              <a:t>‹#›</a:t>
            </a:fld>
            <a:endParaRPr lang="en-US" altLang="en-US"/>
          </a:p>
        </p:txBody>
      </p:sp>
    </p:spTree>
    <p:extLst>
      <p:ext uri="{BB962C8B-B14F-4D97-AF65-F5344CB8AC3E}">
        <p14:creationId xmlns:p14="http://schemas.microsoft.com/office/powerpoint/2010/main" val="3295030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1CFAB1-5C67-A427-A400-2DAB8681FA71}"/>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E44DE12-4850-E6BC-9E5C-CF04D30330D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53188A8-B61B-317E-8C47-934CC05FC950}"/>
              </a:ext>
            </a:extLst>
          </p:cNvPr>
          <p:cNvSpPr>
            <a:spLocks noGrp="1"/>
          </p:cNvSpPr>
          <p:nvPr>
            <p:ph type="sldNum" sz="quarter" idx="12"/>
          </p:nvPr>
        </p:nvSpPr>
        <p:spPr/>
        <p:txBody>
          <a:bodyPr/>
          <a:lstStyle>
            <a:lvl1pPr>
              <a:defRPr/>
            </a:lvl1pPr>
          </a:lstStyle>
          <a:p>
            <a:pPr>
              <a:defRPr/>
            </a:pPr>
            <a:fld id="{0DFA0A89-9A9F-442A-9730-73D56CF14FE3}" type="slidenum">
              <a:rPr lang="en-US" altLang="en-US"/>
              <a:pPr>
                <a:defRPr/>
              </a:pPr>
              <a:t>‹#›</a:t>
            </a:fld>
            <a:endParaRPr lang="en-US" altLang="en-US"/>
          </a:p>
        </p:txBody>
      </p:sp>
    </p:spTree>
    <p:extLst>
      <p:ext uri="{BB962C8B-B14F-4D97-AF65-F5344CB8AC3E}">
        <p14:creationId xmlns:p14="http://schemas.microsoft.com/office/powerpoint/2010/main" val="1233871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0F91B73-F5D6-6863-131D-2E216628C34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E34A6D5-EEE4-1E52-7BEA-5AB6B5CB497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2E3CCE8-1207-73D4-A005-6BF3A913AC25}"/>
              </a:ext>
            </a:extLst>
          </p:cNvPr>
          <p:cNvSpPr>
            <a:spLocks noGrp="1"/>
          </p:cNvSpPr>
          <p:nvPr>
            <p:ph type="sldNum" sz="quarter" idx="12"/>
          </p:nvPr>
        </p:nvSpPr>
        <p:spPr/>
        <p:txBody>
          <a:bodyPr/>
          <a:lstStyle>
            <a:lvl1pPr>
              <a:defRPr/>
            </a:lvl1pPr>
          </a:lstStyle>
          <a:p>
            <a:pPr>
              <a:defRPr/>
            </a:pPr>
            <a:fld id="{4583A4B3-EF39-4368-93E8-CF8EA3A79A24}" type="slidenum">
              <a:rPr lang="en-US" altLang="en-US"/>
              <a:pPr>
                <a:defRPr/>
              </a:pPr>
              <a:t>‹#›</a:t>
            </a:fld>
            <a:endParaRPr lang="en-US" altLang="en-US"/>
          </a:p>
        </p:txBody>
      </p:sp>
    </p:spTree>
    <p:extLst>
      <p:ext uri="{BB962C8B-B14F-4D97-AF65-F5344CB8AC3E}">
        <p14:creationId xmlns:p14="http://schemas.microsoft.com/office/powerpoint/2010/main" val="2862703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7A0824FB-FAEC-2369-A7C9-36A308630C1F}"/>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32A0C945-B367-83C1-2A1C-A050D92E6894}"/>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572502DF-05C9-BE6A-B595-3740CA13DBE8}"/>
              </a:ext>
            </a:extLst>
          </p:cNvPr>
          <p:cNvSpPr>
            <a:spLocks noGrp="1"/>
          </p:cNvSpPr>
          <p:nvPr>
            <p:ph type="sldNum" sz="quarter" idx="12"/>
          </p:nvPr>
        </p:nvSpPr>
        <p:spPr/>
        <p:txBody>
          <a:bodyPr/>
          <a:lstStyle>
            <a:lvl1pPr>
              <a:defRPr/>
            </a:lvl1pPr>
          </a:lstStyle>
          <a:p>
            <a:pPr>
              <a:defRPr/>
            </a:pPr>
            <a:fld id="{0B45516E-ADF3-468A-81D8-E78129C37C2F}" type="slidenum">
              <a:rPr lang="en-US" altLang="en-US"/>
              <a:pPr>
                <a:defRPr/>
              </a:pPr>
              <a:t>‹#›</a:t>
            </a:fld>
            <a:endParaRPr lang="en-US" altLang="en-US"/>
          </a:p>
        </p:txBody>
      </p:sp>
    </p:spTree>
    <p:extLst>
      <p:ext uri="{BB962C8B-B14F-4D97-AF65-F5344CB8AC3E}">
        <p14:creationId xmlns:p14="http://schemas.microsoft.com/office/powerpoint/2010/main" val="2273743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AEECA3FE-CF29-FAB1-9926-6D4420D79CE0}"/>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B98495D7-0305-C5C9-33DA-BB859E1BB95B}"/>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DE251ACB-7EF9-430D-9687-466F64BC52E1}"/>
              </a:ext>
            </a:extLst>
          </p:cNvPr>
          <p:cNvSpPr>
            <a:spLocks noGrp="1"/>
          </p:cNvSpPr>
          <p:nvPr>
            <p:ph type="sldNum" sz="quarter" idx="12"/>
          </p:nvPr>
        </p:nvSpPr>
        <p:spPr/>
        <p:txBody>
          <a:bodyPr/>
          <a:lstStyle>
            <a:lvl1pPr>
              <a:defRPr/>
            </a:lvl1pPr>
          </a:lstStyle>
          <a:p>
            <a:pPr>
              <a:defRPr/>
            </a:pPr>
            <a:fld id="{BFE11C9B-E693-4741-95AA-BF4B50BFD586}" type="slidenum">
              <a:rPr lang="en-US" altLang="en-US"/>
              <a:pPr>
                <a:defRPr/>
              </a:pPr>
              <a:t>‹#›</a:t>
            </a:fld>
            <a:endParaRPr lang="en-US" altLang="en-US"/>
          </a:p>
        </p:txBody>
      </p:sp>
    </p:spTree>
    <p:extLst>
      <p:ext uri="{BB962C8B-B14F-4D97-AF65-F5344CB8AC3E}">
        <p14:creationId xmlns:p14="http://schemas.microsoft.com/office/powerpoint/2010/main" val="2429953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6BE7B273-C087-E8D2-9F74-CFF8B29EAB2E}"/>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F36988D3-ED35-5FAB-0505-A1FBFFB807FD}"/>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AE139680-53B1-526F-2150-F64C72773B1A}"/>
              </a:ext>
            </a:extLst>
          </p:cNvPr>
          <p:cNvSpPr>
            <a:spLocks noGrp="1"/>
          </p:cNvSpPr>
          <p:nvPr>
            <p:ph type="sldNum" sz="quarter" idx="12"/>
          </p:nvPr>
        </p:nvSpPr>
        <p:spPr/>
        <p:txBody>
          <a:bodyPr/>
          <a:lstStyle>
            <a:lvl1pPr>
              <a:defRPr/>
            </a:lvl1pPr>
          </a:lstStyle>
          <a:p>
            <a:pPr>
              <a:defRPr/>
            </a:pPr>
            <a:fld id="{51F2665E-5025-4D97-992B-2403AB26E957}" type="slidenum">
              <a:rPr lang="en-US" altLang="en-US"/>
              <a:pPr>
                <a:defRPr/>
              </a:pPr>
              <a:t>‹#›</a:t>
            </a:fld>
            <a:endParaRPr lang="en-US" altLang="en-US"/>
          </a:p>
        </p:txBody>
      </p:sp>
    </p:spTree>
    <p:extLst>
      <p:ext uri="{BB962C8B-B14F-4D97-AF65-F5344CB8AC3E}">
        <p14:creationId xmlns:p14="http://schemas.microsoft.com/office/powerpoint/2010/main" val="197266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9703ECE-FAE5-6BC7-EAEB-6E6C2273AFDE}"/>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4A011A2C-BE70-C90B-8180-6C6989B9073B}"/>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6123A178-C19B-565E-E6B9-70ACF9A2F814}"/>
              </a:ext>
            </a:extLst>
          </p:cNvPr>
          <p:cNvSpPr>
            <a:spLocks noGrp="1"/>
          </p:cNvSpPr>
          <p:nvPr>
            <p:ph type="sldNum" sz="quarter" idx="12"/>
          </p:nvPr>
        </p:nvSpPr>
        <p:spPr/>
        <p:txBody>
          <a:bodyPr/>
          <a:lstStyle>
            <a:lvl1pPr>
              <a:defRPr/>
            </a:lvl1pPr>
          </a:lstStyle>
          <a:p>
            <a:pPr>
              <a:defRPr/>
            </a:pPr>
            <a:fld id="{3D8376FA-806D-4FF7-B2A0-23E8C077CF16}" type="slidenum">
              <a:rPr lang="en-US" altLang="en-US"/>
              <a:pPr>
                <a:defRPr/>
              </a:pPr>
              <a:t>‹#›</a:t>
            </a:fld>
            <a:endParaRPr lang="en-US" altLang="en-US"/>
          </a:p>
        </p:txBody>
      </p:sp>
    </p:spTree>
    <p:extLst>
      <p:ext uri="{BB962C8B-B14F-4D97-AF65-F5344CB8AC3E}">
        <p14:creationId xmlns:p14="http://schemas.microsoft.com/office/powerpoint/2010/main" val="1409015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F44CFF2-10B6-15BD-42EA-D14C6F063FA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AC8798EC-7F4C-B002-4BDF-A176BF310222}"/>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0807C57E-FF00-9C28-8C82-F17DD660964C}"/>
              </a:ext>
            </a:extLst>
          </p:cNvPr>
          <p:cNvSpPr>
            <a:spLocks noGrp="1"/>
          </p:cNvSpPr>
          <p:nvPr>
            <p:ph type="sldNum" sz="quarter" idx="12"/>
          </p:nvPr>
        </p:nvSpPr>
        <p:spPr/>
        <p:txBody>
          <a:bodyPr/>
          <a:lstStyle>
            <a:lvl1pPr>
              <a:defRPr/>
            </a:lvl1pPr>
          </a:lstStyle>
          <a:p>
            <a:pPr>
              <a:defRPr/>
            </a:pPr>
            <a:fld id="{6800FBEC-8BBE-494F-9D57-3E06DD291D7B}" type="slidenum">
              <a:rPr lang="en-US" altLang="en-US"/>
              <a:pPr>
                <a:defRPr/>
              </a:pPr>
              <a:t>‹#›</a:t>
            </a:fld>
            <a:endParaRPr lang="en-US" altLang="en-US"/>
          </a:p>
        </p:txBody>
      </p:sp>
    </p:spTree>
    <p:extLst>
      <p:ext uri="{BB962C8B-B14F-4D97-AF65-F5344CB8AC3E}">
        <p14:creationId xmlns:p14="http://schemas.microsoft.com/office/powerpoint/2010/main" val="181699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D3E04F5E-FB1F-5E97-2BD8-F2D49C03EC9D}"/>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DCF4472C-3C74-DDD2-4CCA-D96024FC17C8}"/>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06EF7046-3110-5DF7-F80E-C5AA4C0F67B2}"/>
              </a:ext>
            </a:extLst>
          </p:cNvPr>
          <p:cNvSpPr>
            <a:spLocks noGrp="1"/>
          </p:cNvSpPr>
          <p:nvPr>
            <p:ph type="sldNum" sz="quarter" idx="12"/>
          </p:nvPr>
        </p:nvSpPr>
        <p:spPr/>
        <p:txBody>
          <a:bodyPr/>
          <a:lstStyle>
            <a:lvl1pPr>
              <a:defRPr/>
            </a:lvl1pPr>
          </a:lstStyle>
          <a:p>
            <a:pPr>
              <a:defRPr/>
            </a:pPr>
            <a:fld id="{C1544F5A-4499-4A26-86FF-CB342BFF44E0}" type="slidenum">
              <a:rPr lang="en-US" altLang="en-US"/>
              <a:pPr>
                <a:defRPr/>
              </a:pPr>
              <a:t>‹#›</a:t>
            </a:fld>
            <a:endParaRPr lang="en-US" altLang="en-US"/>
          </a:p>
        </p:txBody>
      </p:sp>
    </p:spTree>
    <p:extLst>
      <p:ext uri="{BB962C8B-B14F-4D97-AF65-F5344CB8AC3E}">
        <p14:creationId xmlns:p14="http://schemas.microsoft.com/office/powerpoint/2010/main" val="4018251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33F6E9D-C271-C434-1302-275EDDA9722E}"/>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CC7D6FA-620C-A935-8CA8-1C994EC6BEC3}"/>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25BB14FA-B181-4E04-A91B-3629337472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FA8012D7-C5EB-30B1-F572-40CF6B50A3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E4E5CD08-8C41-9E1C-C8F9-E682C0A86A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2399BED7-50ED-41B5-BF68-5C6563C57FBE}"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ubtitle 4">
            <a:extLst>
              <a:ext uri="{FF2B5EF4-FFF2-40B4-BE49-F238E27FC236}">
                <a16:creationId xmlns:a16="http://schemas.microsoft.com/office/drawing/2014/main" id="{F5344315-60E8-EF9A-5150-732AEE27BA3E}"/>
              </a:ext>
            </a:extLst>
          </p:cNvPr>
          <p:cNvSpPr>
            <a:spLocks noGrp="1" noChangeArrowheads="1"/>
          </p:cNvSpPr>
          <p:nvPr>
            <p:ph type="subTitle" idx="1"/>
          </p:nvPr>
        </p:nvSpPr>
        <p:spPr>
          <a:xfrm>
            <a:off x="767556" y="1916596"/>
            <a:ext cx="10656887" cy="3024807"/>
          </a:xfrm>
        </p:spPr>
        <p:txBody>
          <a:bodyPr/>
          <a:lstStyle/>
          <a:p>
            <a:r>
              <a:rPr lang="en-AU" altLang="en-US" sz="2000" dirty="0"/>
              <a:t>Verse 1</a:t>
            </a:r>
          </a:p>
          <a:p>
            <a:r>
              <a:rPr lang="en-AU" altLang="en-US" sz="4000" dirty="0"/>
              <a:t>Have you been to Jesus for the cleansing power?</a:t>
            </a:r>
            <a:br>
              <a:rPr lang="en-AU" altLang="en-US" sz="4000" dirty="0"/>
            </a:br>
            <a:r>
              <a:rPr lang="en-AU" altLang="en-US" sz="4000" dirty="0"/>
              <a:t>Are you washed in the blood of the Lamb?</a:t>
            </a:r>
            <a:br>
              <a:rPr lang="en-AU" altLang="en-US" sz="4000" dirty="0"/>
            </a:br>
            <a:r>
              <a:rPr lang="en-AU" altLang="en-US" sz="4000" dirty="0"/>
              <a:t>Are you fully trusting in his grace this hour?</a:t>
            </a:r>
            <a:br>
              <a:rPr lang="en-AU" altLang="en-US" sz="4000" dirty="0"/>
            </a:br>
            <a:r>
              <a:rPr lang="en-AU" altLang="en-US" sz="4000" dirty="0"/>
              <a:t>Are you washed in the blood of the Lamb?</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4">
            <a:extLst>
              <a:ext uri="{FF2B5EF4-FFF2-40B4-BE49-F238E27FC236}">
                <a16:creationId xmlns:a16="http://schemas.microsoft.com/office/drawing/2014/main" id="{AA4F272C-B60B-4BC9-574A-55A5644A0C73}"/>
              </a:ext>
            </a:extLst>
          </p:cNvPr>
          <p:cNvSpPr>
            <a:spLocks noGrp="1" noChangeArrowheads="1"/>
          </p:cNvSpPr>
          <p:nvPr>
            <p:ph type="subTitle" idx="1"/>
          </p:nvPr>
        </p:nvSpPr>
        <p:spPr>
          <a:xfrm>
            <a:off x="1524000" y="1542256"/>
            <a:ext cx="9144000" cy="3773487"/>
          </a:xfrm>
        </p:spPr>
        <p:txBody>
          <a:bodyPr/>
          <a:lstStyle/>
          <a:p>
            <a:r>
              <a:rPr lang="en-AU" altLang="en-US" dirty="0"/>
              <a:t>Chorus.</a:t>
            </a:r>
            <a:br>
              <a:rPr lang="en-AU" altLang="en-US" dirty="0"/>
            </a:br>
            <a:r>
              <a:rPr lang="en-AU" altLang="en-US" sz="4000" dirty="0"/>
              <a:t>Are you washed in the blood,</a:t>
            </a:r>
            <a:br>
              <a:rPr lang="en-AU" altLang="en-US" sz="4000" dirty="0"/>
            </a:br>
            <a:r>
              <a:rPr lang="en-AU" altLang="en-US" sz="4000" dirty="0"/>
              <a:t>In the soul‑cleansing blood of the Lamb?</a:t>
            </a:r>
            <a:br>
              <a:rPr lang="en-AU" altLang="en-US" sz="4000" dirty="0"/>
            </a:br>
            <a:r>
              <a:rPr lang="en-AU" altLang="en-US" sz="4000" dirty="0"/>
              <a:t>Are your garment spotless? </a:t>
            </a:r>
            <a:br>
              <a:rPr lang="en-AU" altLang="en-US" sz="4000" dirty="0"/>
            </a:br>
            <a:r>
              <a:rPr lang="en-AU" altLang="en-US" sz="4000" dirty="0"/>
              <a:t>Are they white as snow?</a:t>
            </a:r>
            <a:br>
              <a:rPr lang="en-AU" altLang="en-US" sz="4000" dirty="0"/>
            </a:br>
            <a:r>
              <a:rPr lang="en-AU" altLang="en-US" sz="4000" dirty="0"/>
              <a:t>Are you washed in the blood of the Lamb?</a:t>
            </a:r>
            <a:endParaRPr lang="en-AU"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4">
            <a:extLst>
              <a:ext uri="{FF2B5EF4-FFF2-40B4-BE49-F238E27FC236}">
                <a16:creationId xmlns:a16="http://schemas.microsoft.com/office/drawing/2014/main" id="{FB9DF232-0C9E-D28C-4F9A-8670573D8C59}"/>
              </a:ext>
            </a:extLst>
          </p:cNvPr>
          <p:cNvSpPr>
            <a:spLocks noGrp="1" noChangeArrowheads="1"/>
          </p:cNvSpPr>
          <p:nvPr>
            <p:ph type="subTitle" idx="1"/>
          </p:nvPr>
        </p:nvSpPr>
        <p:spPr>
          <a:xfrm>
            <a:off x="1524000" y="1989013"/>
            <a:ext cx="9144000" cy="2879973"/>
          </a:xfrm>
        </p:spPr>
        <p:txBody>
          <a:bodyPr/>
          <a:lstStyle/>
          <a:p>
            <a:r>
              <a:rPr lang="en-AU" altLang="en-US"/>
              <a:t>Verse 2.</a:t>
            </a:r>
            <a:br>
              <a:rPr lang="en-AU" altLang="en-US"/>
            </a:br>
            <a:r>
              <a:rPr lang="en-AU" altLang="en-US" sz="4000"/>
              <a:t>Are you walking daily by the Saviour's side?</a:t>
            </a:r>
            <a:br>
              <a:rPr lang="en-AU" altLang="en-US" sz="4000"/>
            </a:br>
            <a:r>
              <a:rPr lang="en-AU" altLang="en-US" sz="4000"/>
              <a:t>Are you washed in the blood of the Lamb?</a:t>
            </a:r>
            <a:br>
              <a:rPr lang="en-AU" altLang="en-US" sz="4000"/>
            </a:br>
            <a:r>
              <a:rPr lang="en-AU" altLang="en-US" sz="4000"/>
              <a:t>Do you rest each moment in the crucified?</a:t>
            </a:r>
            <a:br>
              <a:rPr lang="en-AU" altLang="en-US" sz="4000"/>
            </a:br>
            <a:r>
              <a:rPr lang="en-AU" altLang="en-US" sz="4000"/>
              <a:t>Are you washed in the blood of the Lamb?</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4">
            <a:extLst>
              <a:ext uri="{FF2B5EF4-FFF2-40B4-BE49-F238E27FC236}">
                <a16:creationId xmlns:a16="http://schemas.microsoft.com/office/drawing/2014/main" id="{B608E7F7-CFFC-3A1A-B075-D8D4D808EC0A}"/>
              </a:ext>
            </a:extLst>
          </p:cNvPr>
          <p:cNvSpPr>
            <a:spLocks noGrp="1" noChangeArrowheads="1"/>
          </p:cNvSpPr>
          <p:nvPr>
            <p:ph type="subTitle" idx="1"/>
          </p:nvPr>
        </p:nvSpPr>
        <p:spPr>
          <a:xfrm>
            <a:off x="1524000" y="1664568"/>
            <a:ext cx="9144000" cy="3528863"/>
          </a:xfrm>
        </p:spPr>
        <p:txBody>
          <a:bodyPr/>
          <a:lstStyle/>
          <a:p>
            <a:r>
              <a:rPr lang="en-AU" altLang="en-US" dirty="0"/>
              <a:t>Chorus.</a:t>
            </a:r>
            <a:br>
              <a:rPr lang="en-AU" altLang="en-US" dirty="0"/>
            </a:br>
            <a:r>
              <a:rPr lang="en-AU" altLang="en-US" sz="4000" dirty="0"/>
              <a:t>Are you washed in the blood,</a:t>
            </a:r>
            <a:br>
              <a:rPr lang="en-AU" altLang="en-US" sz="4000" dirty="0"/>
            </a:br>
            <a:r>
              <a:rPr lang="en-AU" altLang="en-US" sz="4000" dirty="0"/>
              <a:t>In the soul‑cleansing blood of the Lamb?</a:t>
            </a:r>
            <a:br>
              <a:rPr lang="en-AU" altLang="en-US" sz="4000" dirty="0"/>
            </a:br>
            <a:r>
              <a:rPr lang="en-AU" altLang="en-US" sz="4000" dirty="0"/>
              <a:t>Are your garment spotless? </a:t>
            </a:r>
            <a:br>
              <a:rPr lang="en-AU" altLang="en-US" sz="4000" dirty="0"/>
            </a:br>
            <a:r>
              <a:rPr lang="en-AU" altLang="en-US" sz="4000" dirty="0"/>
              <a:t>Are they white as snow?</a:t>
            </a:r>
            <a:br>
              <a:rPr lang="en-AU" altLang="en-US" sz="4000" dirty="0"/>
            </a:br>
            <a:r>
              <a:rPr lang="en-AU" altLang="en-US" sz="4000" dirty="0"/>
              <a:t>Are you washed in the blood of the Lamb?</a:t>
            </a:r>
            <a:endParaRPr lang="en-AU"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4">
            <a:extLst>
              <a:ext uri="{FF2B5EF4-FFF2-40B4-BE49-F238E27FC236}">
                <a16:creationId xmlns:a16="http://schemas.microsoft.com/office/drawing/2014/main" id="{20240252-D813-E77D-EE37-B1AA87AEB140}"/>
              </a:ext>
            </a:extLst>
          </p:cNvPr>
          <p:cNvSpPr>
            <a:spLocks noGrp="1" noChangeArrowheads="1"/>
          </p:cNvSpPr>
          <p:nvPr>
            <p:ph type="subTitle" idx="1"/>
          </p:nvPr>
        </p:nvSpPr>
        <p:spPr>
          <a:xfrm>
            <a:off x="1051719" y="1880394"/>
            <a:ext cx="10440987" cy="3097212"/>
          </a:xfrm>
        </p:spPr>
        <p:txBody>
          <a:bodyPr/>
          <a:lstStyle/>
          <a:p>
            <a:r>
              <a:rPr lang="en-AU" altLang="en-US" dirty="0"/>
              <a:t>Verse 3.</a:t>
            </a:r>
            <a:br>
              <a:rPr lang="en-AU" altLang="en-US" dirty="0"/>
            </a:br>
            <a:r>
              <a:rPr lang="en-AU" altLang="en-US" sz="4000" dirty="0"/>
              <a:t>Lay aside the garments that are stained with sin,</a:t>
            </a:r>
            <a:br>
              <a:rPr lang="en-AU" altLang="en-US" sz="4000" dirty="0"/>
            </a:br>
            <a:r>
              <a:rPr lang="en-AU" altLang="en-US" sz="4000" dirty="0"/>
              <a:t>And be washed in the blood of the Lamb;</a:t>
            </a:r>
            <a:br>
              <a:rPr lang="en-AU" altLang="en-US" sz="4000" dirty="0"/>
            </a:br>
            <a:r>
              <a:rPr lang="en-AU" altLang="en-US" sz="4000" dirty="0"/>
              <a:t>There's a fountain flowing for the soul unclean,</a:t>
            </a:r>
            <a:br>
              <a:rPr lang="en-AU" altLang="en-US" sz="4000" dirty="0"/>
            </a:br>
            <a:r>
              <a:rPr lang="en-AU" altLang="en-US" sz="4000" dirty="0"/>
              <a:t>O be washed in the blood of the Lamb!</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ubtitle 4">
            <a:extLst>
              <a:ext uri="{FF2B5EF4-FFF2-40B4-BE49-F238E27FC236}">
                <a16:creationId xmlns:a16="http://schemas.microsoft.com/office/drawing/2014/main" id="{EDA513BA-55AA-8BAF-FF70-511CE3A560BC}"/>
              </a:ext>
            </a:extLst>
          </p:cNvPr>
          <p:cNvSpPr>
            <a:spLocks noGrp="1" noChangeArrowheads="1"/>
          </p:cNvSpPr>
          <p:nvPr>
            <p:ph type="subTitle" idx="1"/>
          </p:nvPr>
        </p:nvSpPr>
        <p:spPr>
          <a:xfrm>
            <a:off x="1524000" y="1556792"/>
            <a:ext cx="9144000" cy="3456855"/>
          </a:xfrm>
        </p:spPr>
        <p:txBody>
          <a:bodyPr/>
          <a:lstStyle/>
          <a:p>
            <a:r>
              <a:rPr lang="en-AU" altLang="en-US" dirty="0"/>
              <a:t>Chorus.</a:t>
            </a:r>
            <a:br>
              <a:rPr lang="en-AU" altLang="en-US" dirty="0"/>
            </a:br>
            <a:r>
              <a:rPr lang="en-AU" altLang="en-US" sz="4000" dirty="0"/>
              <a:t>Are you washed in the blood,</a:t>
            </a:r>
            <a:br>
              <a:rPr lang="en-AU" altLang="en-US" sz="4000" dirty="0"/>
            </a:br>
            <a:r>
              <a:rPr lang="en-AU" altLang="en-US" sz="4000" dirty="0"/>
              <a:t>In the soul‑cleansing blood of the Lamb?</a:t>
            </a:r>
            <a:br>
              <a:rPr lang="en-AU" altLang="en-US" sz="4000" dirty="0"/>
            </a:br>
            <a:r>
              <a:rPr lang="en-AU" altLang="en-US" sz="4000" dirty="0"/>
              <a:t>Are your garment spotless? </a:t>
            </a:r>
            <a:br>
              <a:rPr lang="en-AU" altLang="en-US" sz="4000" dirty="0"/>
            </a:br>
            <a:r>
              <a:rPr lang="en-AU" altLang="en-US" sz="4000" dirty="0"/>
              <a:t>Are they white as snow?</a:t>
            </a:r>
            <a:br>
              <a:rPr lang="en-AU" altLang="en-US" sz="4000" dirty="0"/>
            </a:br>
            <a:r>
              <a:rPr lang="en-AU" altLang="en-US" sz="4000" dirty="0"/>
              <a:t>Are you washed in the blood of the Lamb?</a:t>
            </a:r>
            <a:endParaRPr lang="en-AU" altLang="en-US" dirty="0"/>
          </a:p>
        </p:txBody>
      </p:sp>
      <p:sp>
        <p:nvSpPr>
          <p:cNvPr id="2" name="Rectangle 1">
            <a:extLst>
              <a:ext uri="{FF2B5EF4-FFF2-40B4-BE49-F238E27FC236}">
                <a16:creationId xmlns:a16="http://schemas.microsoft.com/office/drawing/2014/main" id="{A6DB176D-AF20-0687-52E7-3E957212A3D7}"/>
              </a:ext>
            </a:extLst>
          </p:cNvPr>
          <p:cNvSpPr/>
          <p:nvPr/>
        </p:nvSpPr>
        <p:spPr>
          <a:xfrm>
            <a:off x="176213" y="5589588"/>
            <a:ext cx="6096000" cy="1062037"/>
          </a:xfrm>
          <a:prstGeom prst="rect">
            <a:avLst/>
          </a:prstGeom>
        </p:spPr>
        <p:txBody>
          <a:bodyPr>
            <a:spAutoFit/>
          </a:bodyPr>
          <a:lstStyle/>
          <a:p>
            <a:pPr eaLnBrk="1" fontAlgn="auto" hangingPunct="1">
              <a:spcBef>
                <a:spcPts val="0"/>
              </a:spcBef>
              <a:spcAft>
                <a:spcPts val="0"/>
              </a:spcAft>
              <a:defRPr/>
            </a:pPr>
            <a:r>
              <a:rPr lang="en-AU" sz="1050" dirty="0">
                <a:latin typeface="akagi_probook"/>
              </a:rPr>
              <a:t>CCLI Song # 21105</a:t>
            </a:r>
          </a:p>
          <a:p>
            <a:pPr eaLnBrk="1" fontAlgn="auto" hangingPunct="1">
              <a:spcBef>
                <a:spcPts val="0"/>
              </a:spcBef>
              <a:spcAft>
                <a:spcPts val="0"/>
              </a:spcAft>
              <a:defRPr/>
            </a:pPr>
            <a:r>
              <a:rPr lang="en-AU" sz="1050" dirty="0">
                <a:latin typeface="akagi_probook"/>
              </a:rPr>
              <a:t>Elisha Albright Hoffman</a:t>
            </a:r>
          </a:p>
          <a:p>
            <a:pPr eaLnBrk="1" fontAlgn="auto" hangingPunct="1">
              <a:spcBef>
                <a:spcPts val="0"/>
              </a:spcBef>
              <a:spcAft>
                <a:spcPts val="0"/>
              </a:spcAft>
              <a:buFont typeface="Arial" panose="020B0604020202020204" pitchFamily="34" charset="0"/>
              <a:buChar char="•"/>
              <a:defRPr/>
            </a:pPr>
            <a:r>
              <a:rPr lang="en-AU" sz="1050" dirty="0">
                <a:latin typeface="akagi_probook"/>
              </a:rPr>
              <a:t>© Words: Public Domain</a:t>
            </a:r>
          </a:p>
          <a:p>
            <a:pPr eaLnBrk="1" fontAlgn="auto" hangingPunct="1">
              <a:spcBef>
                <a:spcPts val="0"/>
              </a:spcBef>
              <a:spcAft>
                <a:spcPts val="0"/>
              </a:spcAft>
              <a:buFont typeface="Arial" panose="020B0604020202020204" pitchFamily="34" charset="0"/>
              <a:buChar char="•"/>
              <a:defRPr/>
            </a:pPr>
            <a:r>
              <a:rPr lang="en-AU" sz="1050" dirty="0">
                <a:latin typeface="akagi_probook"/>
              </a:rPr>
              <a:t>Music: Public Domain</a:t>
            </a:r>
          </a:p>
          <a:p>
            <a:pPr eaLnBrk="1" fontAlgn="auto" hangingPunct="1">
              <a:spcBef>
                <a:spcPts val="0"/>
              </a:spcBef>
              <a:spcAft>
                <a:spcPts val="0"/>
              </a:spcAft>
              <a:defRPr/>
            </a:pPr>
            <a:r>
              <a:rPr lang="en-AU" sz="1050" i="1" dirty="0">
                <a:latin typeface="akagi_probook"/>
              </a:rPr>
              <a:t>For use solely with the </a:t>
            </a:r>
            <a:r>
              <a:rPr lang="en-AU" sz="1050" i="1" dirty="0" err="1">
                <a:latin typeface="akagi_probook"/>
              </a:rPr>
              <a:t>SongSelect</a:t>
            </a:r>
            <a:r>
              <a:rPr lang="en-AU" sz="1050" i="1" dirty="0">
                <a:latin typeface="akagi_probook"/>
              </a:rPr>
              <a:t>® </a:t>
            </a:r>
            <a:r>
              <a:rPr lang="en-AU" sz="1050" i="1" dirty="0">
                <a:latin typeface="akagi_probook"/>
                <a:hlinkClick r:id="rId2"/>
              </a:rPr>
              <a:t>Terms of Use</a:t>
            </a:r>
            <a:r>
              <a:rPr lang="en-AU" sz="1050" i="1" dirty="0">
                <a:latin typeface="akagi_probook"/>
              </a:rPr>
              <a:t>. All rights reserved. </a:t>
            </a:r>
            <a:r>
              <a:rPr lang="en-AU" sz="1050" i="1" dirty="0">
                <a:latin typeface="akagi_probook"/>
                <a:hlinkClick r:id="rId3"/>
              </a:rPr>
              <a:t>www.ccli.com</a:t>
            </a:r>
            <a:endParaRPr lang="en-AU" sz="1050" i="1" dirty="0">
              <a:latin typeface="akagi_probook"/>
            </a:endParaRPr>
          </a:p>
          <a:p>
            <a:pPr eaLnBrk="1" fontAlgn="auto" hangingPunct="1">
              <a:spcBef>
                <a:spcPts val="0"/>
              </a:spcBef>
              <a:spcAft>
                <a:spcPts val="0"/>
              </a:spcAft>
              <a:defRPr/>
            </a:pPr>
            <a:r>
              <a:rPr lang="en-AU" sz="1050" dirty="0">
                <a:latin typeface="akagi_probook"/>
              </a:rPr>
              <a:t>CCLI Licence # </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48</TotalTime>
  <Words>310</Words>
  <Application>Microsoft Office PowerPoint</Application>
  <PresentationFormat>Widescreen</PresentationFormat>
  <Paragraphs>13</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417. Have you been to Jesus    for the cleansing power? Are you washed in the    blood of the Lamb? Are you fully trusting    in his grace this hour? Are you washed in the    blood of the Lamb? </dc:title>
  <dc:creator>Perth Fortress</dc:creator>
  <cp:lastModifiedBy>Narelle Wheaton</cp:lastModifiedBy>
  <cp:revision>13</cp:revision>
  <dcterms:created xsi:type="dcterms:W3CDTF">2000-02-16T12:23:27Z</dcterms:created>
  <dcterms:modified xsi:type="dcterms:W3CDTF">2023-08-13T05:33:02Z</dcterms:modified>
</cp:coreProperties>
</file>