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86E25-0F9F-3E3F-80AB-D240DAE98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EE730-5B2D-D0F6-0939-6BBF8B25C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AF0020-2FBD-2B41-17FC-B53B037BA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EDB7A-A6D2-474B-BEFD-04EDA34CDF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85628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C6D9C-2940-69DF-9231-17F5C5E0D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727CA-FFFB-0C83-95EB-90CE9E80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793D1A-D4DB-CEDC-2711-5E7B3A4AD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793CE-8EA5-41B1-9D36-88490D66B33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00917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5CE71-4F3C-416C-EA17-B0B769581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C21EE-E85D-AE61-5374-1ED43DF8E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00B35-9330-B89F-5109-E638C47CE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851FA-7BEC-468D-979F-8A0F7A2DD5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74102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1314C5-B6B0-55E1-0CC9-B4EAEE4D2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CDE5A-27E1-8B71-F987-7269F08BF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6BA90-3738-2B6F-FCBB-CACF3C861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B71FB-3E34-48BA-A9B0-EB5A66F9441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53504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0373EE-5D28-D11F-B6DC-55CCD6660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98E0C-F734-F1BA-C267-2AB9186A5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EEDB9-9935-8428-B933-6BF0E3207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DBF8D-5DD8-405E-A647-4627C2F9324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0998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381F582-3831-85A0-2A32-D910E57A0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E015C56-3ECA-A03F-85BD-66ED705EB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713930D-6D42-4119-A5B0-7E23AC564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5DF8F-8A3A-49DD-A1A4-B06CCD2B8E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86329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B53DEBB-63AF-60BC-31E9-874741B68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17BD119-3B96-EEA3-C0A2-784BD475B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6C9F08-6C8A-B0EA-6672-47BB7C448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FDBEE-8867-45E8-979F-742046E58A9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57847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D335D81-00BD-0E71-DBFC-8B6FAFD9B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C1D597F-4FCA-3D5B-325A-F31C75092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7458CD6-A06C-34FF-07F3-8F4295802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0EEA1-9FDE-41F3-8FFB-30EF617D0D3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0718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6F74A6D-7921-71FA-49E2-C6DE6C490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FD85A48-DD78-9B7C-AE76-D55AEB124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E898CA6-99A9-3F57-FF73-C3C13ECBB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C04C0-6775-4505-B542-731937A91F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3388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81328E-6430-56C9-8090-D2F9C7E1A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532CF88-354F-A7BE-2086-274FAE3B7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1F15AF-013E-1808-9471-28FB1326B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5E99B-AC41-47F1-9D98-50D1B3DD3C9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45324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7CDCAF1-A41F-E659-DCFC-4EB649355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E44301F-FF7F-453E-E971-2359218C9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C94F8B9-B312-A50D-3791-F88AFCF87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3FE4C-7B91-4392-9BF5-DC83A591D5F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81613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2EDEA36-FECA-43F3-589A-F20440E6A5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407AF2E-BB26-D772-3B1F-2A61C79CDB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DA2C47-D6EF-7DD2-2D8B-862EA5C72F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8548F4-9DE3-948B-9B51-E704E7C08F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46100E-D22A-93F8-DE81-06045890F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5843BF-8DE9-47A5-AF32-E5A72CE2A8E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85597E7-9E45-1B6D-30DB-76EF38DEFC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68860"/>
            <a:ext cx="9144000" cy="2520280"/>
          </a:xfrm>
        </p:spPr>
        <p:txBody>
          <a:bodyPr/>
          <a:lstStyle/>
          <a:p>
            <a:r>
              <a:rPr lang="en-US" altLang="en-US" sz="4000" dirty="0"/>
              <a:t>When I look into your holiness</a:t>
            </a:r>
            <a:br>
              <a:rPr lang="en-US" altLang="en-US" sz="4000" dirty="0"/>
            </a:br>
            <a:r>
              <a:rPr lang="en-US" altLang="en-US" sz="4000" dirty="0"/>
              <a:t>When I gaze into your loveliness</a:t>
            </a:r>
            <a:br>
              <a:rPr lang="en-US" altLang="en-US" sz="4000" dirty="0"/>
            </a:br>
            <a:r>
              <a:rPr lang="en-US" altLang="en-US" sz="4000" dirty="0"/>
              <a:t>When all things that surround </a:t>
            </a:r>
            <a:br>
              <a:rPr lang="en-US" altLang="en-US" sz="4000" dirty="0"/>
            </a:br>
            <a:r>
              <a:rPr lang="en-US" altLang="en-US" sz="4000" dirty="0"/>
              <a:t>become shadows in the light of you;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D437E67-050A-6BB0-F736-7A9756DB1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8496"/>
            <a:ext cx="9144000" cy="3701008"/>
          </a:xfrm>
        </p:spPr>
        <p:txBody>
          <a:bodyPr/>
          <a:lstStyle/>
          <a:p>
            <a:r>
              <a:rPr lang="en-US" altLang="en-US" sz="4000" dirty="0"/>
              <a:t>When I’ve found the joy of reaching your heart,</a:t>
            </a:r>
            <a:br>
              <a:rPr lang="en-US" altLang="en-US" sz="4000" dirty="0"/>
            </a:br>
            <a:r>
              <a:rPr lang="en-US" altLang="en-US" sz="4000" dirty="0"/>
              <a:t>When my will becomes enthralled in your love,</a:t>
            </a:r>
            <a:br>
              <a:rPr lang="en-US" altLang="en-US" sz="4000" dirty="0"/>
            </a:br>
            <a:r>
              <a:rPr lang="en-US" altLang="en-US" sz="4000" dirty="0"/>
              <a:t>When all things that surround become shadows in the light of you.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D8F2704-FFA2-D21C-BA36-9881494265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0808"/>
            <a:ext cx="9144000" cy="3456384"/>
          </a:xfrm>
        </p:spPr>
        <p:txBody>
          <a:bodyPr/>
          <a:lstStyle/>
          <a:p>
            <a:r>
              <a:rPr lang="en-US" altLang="en-US" sz="4000" dirty="0"/>
              <a:t>I worship you, I worship you,</a:t>
            </a:r>
            <a:br>
              <a:rPr lang="en-US" altLang="en-US" sz="4000" dirty="0"/>
            </a:br>
            <a:r>
              <a:rPr lang="en-US" altLang="en-US" sz="4000" dirty="0"/>
              <a:t>The reason I live, </a:t>
            </a:r>
            <a:br>
              <a:rPr lang="en-US" altLang="en-US" sz="4000" dirty="0"/>
            </a:br>
            <a:r>
              <a:rPr lang="en-US" altLang="en-US" sz="4000" dirty="0"/>
              <a:t>is to worship you;</a:t>
            </a:r>
            <a:br>
              <a:rPr lang="en-US" altLang="en-US" sz="4000" dirty="0"/>
            </a:br>
            <a:r>
              <a:rPr lang="en-US" altLang="en-US" sz="4000" dirty="0"/>
              <a:t>I worship you, I worship you,</a:t>
            </a:r>
            <a:br>
              <a:rPr lang="en-US" altLang="en-US" sz="4000" dirty="0"/>
            </a:br>
            <a:r>
              <a:rPr lang="en-US" altLang="en-US" sz="4000" dirty="0"/>
              <a:t>The reason I live, </a:t>
            </a:r>
            <a:br>
              <a:rPr lang="en-US" altLang="en-US" sz="4000" dirty="0"/>
            </a:br>
            <a:r>
              <a:rPr lang="en-US" altLang="en-US" sz="4000" dirty="0"/>
              <a:t>is to worship you.</a:t>
            </a:r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498D8068-7C53-6113-A014-38D69B0F0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805488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>
                <a:latin typeface="akagi_probook"/>
              </a:rPr>
              <a:t>CCLI Song # 16347</a:t>
            </a:r>
          </a:p>
          <a:p>
            <a:pPr eaLnBrk="1" hangingPunct="1"/>
            <a:r>
              <a:rPr lang="en-AU" altLang="en-US" sz="1000">
                <a:latin typeface="akagi_probook"/>
              </a:rPr>
              <a:t>Cathy Perrin | Wayne Perrin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>
                <a:latin typeface="akagi_probook"/>
              </a:rPr>
              <a:t>© 1981 Integrity's Hosanna! Music (Admin. by SHOUT! Music Publishing Australia)</a:t>
            </a:r>
          </a:p>
          <a:p>
            <a:pPr eaLnBrk="1" hangingPunct="1"/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/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151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Arial Special G1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When I Look Into Your Holiness When I gaze into your loveliness When all things that surround, become shadows in the light of you;</dc:title>
  <dc:creator>E. Langley Smith</dc:creator>
  <cp:lastModifiedBy>Narelle Wheaton</cp:lastModifiedBy>
  <cp:revision>10</cp:revision>
  <dcterms:created xsi:type="dcterms:W3CDTF">2000-07-15T06:42:49Z</dcterms:created>
  <dcterms:modified xsi:type="dcterms:W3CDTF">2023-08-10T07:29:07Z</dcterms:modified>
</cp:coreProperties>
</file>