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2F383-55B5-A0D4-4F52-00F6788CF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98358-6D1C-B761-3194-46BEB1436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D34CE-AF89-97B7-B00E-0666BEB54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9FA00-2031-45F2-89DD-9FBFA52D2B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17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E6584-A8AF-CE41-25D7-E921BBF7B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A4843-C876-09CF-EBD6-828C11E64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28B72-C614-D192-37C9-C36C5FBF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8630E-D009-4133-8176-92D00F917F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0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FC587-C05A-9ADB-9FE2-1A6A9B57A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94E73-0174-92FF-8BCB-C72CF44DC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2ACD4-E37A-AEB4-CD2C-8707E31E5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95E5B-73B2-45D2-BD21-A84597500D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5641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260C3-F26A-3BA5-BE3F-1739949C3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7AC21-2220-502B-410A-0A7F924F3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8C5E0-74B4-A027-F6EC-19B8493C7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12A0D-83CB-47C9-926B-23D57BF9E9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716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932C8-D642-1AE5-FE56-EFEE9786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F16A9-B989-FFD2-A2B6-6A3463B66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B6986-6568-5915-407D-A538D79B1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46586-5F52-4005-A128-AAB6F8B26D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6951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D4AD76-26FE-1279-1550-F9601D0A8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3A090E-5784-D8F2-E8CC-596C56D47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C5699F-5194-3592-6B8E-B00EFCB9B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90AC8-D4BE-4F0D-B4ED-17B54021A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770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51C2E3F-E297-45B7-05B6-2FDA807D5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EB9F7CB-466B-624B-AB47-BE6E431E5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3DFD957-17F6-CEA6-6C9B-EF9A71EE3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B793E-CB31-4B19-A977-1DDFF7A59C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544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6EC4D1-2FAA-116F-FDF9-350AC7328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B3270AD-2065-8E59-BDB3-D7C1C2015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BA61DA-4B5F-D232-87EF-7913708A7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BDFDF-F3A0-4732-A097-F2FD24967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1911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E773284-1E91-B519-6F50-66013F0BA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521F8C-2966-B443-4E7F-2DFB5C87A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7804991-267E-C35F-7096-08BE4A502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5FF0A-FCA6-493B-BF78-310D6E889D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4028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BA78CE-8ACF-F653-C096-A65E212CE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B32670-99CE-4596-5F32-FE8239DC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860050-4ED4-3165-33F8-C87ADA47F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486B7-5AD6-4E9A-B326-F67C3DF42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8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09C683-A353-74BC-C39E-192F6AEC9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9F7148-FE89-2AF0-8962-35560A86C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D41A40-5D8F-9AFC-1E3B-3EF09EA04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38B1-150B-4BA1-8C80-8230583A15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906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772E8DD-93D7-92FC-B21F-A706C6E6F2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9D148FC-7A85-E37E-7052-83E4D55D4E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00805-E80E-FBEC-16ED-EEE9444426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1F554-E948-EE8F-8F21-869E22B800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29B07-D93D-CD82-42FF-AA93BB8019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17DCCF-0C9B-4624-82AC-0B65A79C88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8397B193-3FB6-8CC7-5128-D70AD9DD4B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528" y="1124744"/>
            <a:ext cx="8928100" cy="43354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 dirty="0"/>
              <a:t>He writes the pardon on my heart,</a:t>
            </a:r>
          </a:p>
          <a:p>
            <a:pPr algn="ctr">
              <a:buFontTx/>
              <a:buNone/>
            </a:pPr>
            <a:r>
              <a:rPr lang="en-AU" altLang="en-US" dirty="0"/>
              <a:t>(x 3)</a:t>
            </a:r>
          </a:p>
          <a:p>
            <a:pPr algn="ctr">
              <a:buFontTx/>
              <a:buNone/>
            </a:pPr>
            <a:r>
              <a:rPr lang="en-AU" altLang="en-US" sz="4000" dirty="0"/>
              <a:t>This moment I believe,</a:t>
            </a:r>
            <a:br>
              <a:rPr lang="en-AU" altLang="en-US" sz="4000" dirty="0"/>
            </a:br>
            <a:endParaRPr lang="en-AU" altLang="en-US" sz="4000" dirty="0"/>
          </a:p>
          <a:p>
            <a:pPr algn="ctr">
              <a:buFontTx/>
              <a:buNone/>
            </a:pPr>
            <a:r>
              <a:rPr lang="en-AU" altLang="en-US" sz="4000" dirty="0"/>
              <a:t>I can and I will and I do believe, </a:t>
            </a:r>
          </a:p>
          <a:p>
            <a:pPr algn="ctr">
              <a:buFontTx/>
              <a:buNone/>
            </a:pPr>
            <a:r>
              <a:rPr lang="en-AU" altLang="en-US" dirty="0"/>
              <a:t>(x </a:t>
            </a:r>
            <a:r>
              <a:rPr lang="en-AU" altLang="en-US"/>
              <a:t>3)</a:t>
            </a:r>
          </a:p>
          <a:p>
            <a:pPr algn="ctr">
              <a:buFontTx/>
              <a:buNone/>
            </a:pPr>
            <a:r>
              <a:rPr lang="en-AU" altLang="en-US" sz="4000"/>
              <a:t>That </a:t>
            </a:r>
            <a:r>
              <a:rPr lang="en-AU" altLang="en-US" sz="4000" dirty="0"/>
              <a:t>Jesus died for me.</a:t>
            </a:r>
            <a:endParaRPr lang="en-AU" altLang="en-US" sz="4000" b="1" dirty="0"/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69114291-D5A7-339C-8CB3-C2E3BF28C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76925"/>
            <a:ext cx="6096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He writes the pardon on my heart	</a:t>
            </a:r>
          </a:p>
          <a:p>
            <a:pPr eaLnBrk="1" hangingPunct="1"/>
            <a:r>
              <a:rPr lang="en-US" altLang="en-US" sz="1400"/>
              <a:t>Anon</a:t>
            </a:r>
          </a:p>
          <a:p>
            <a:pPr eaLnBrk="1" hangingPunct="1"/>
            <a:r>
              <a:rPr lang="en-US" altLang="en-US" sz="14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5</cp:revision>
  <dcterms:created xsi:type="dcterms:W3CDTF">1999-04-01T07:47:32Z</dcterms:created>
  <dcterms:modified xsi:type="dcterms:W3CDTF">2023-08-14T03:10:24Z</dcterms:modified>
</cp:coreProperties>
</file>