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CE9356B-F88A-4536-81EB-EE1D10AA4ECC}"/>
    <pc:docChg chg="custSel modSld">
      <pc:chgData name="Narelle Wheaton" userId="6e1b2b30-480e-4f91-806b-6735d5b9e446" providerId="ADAL" clId="{6CE9356B-F88A-4536-81EB-EE1D10AA4ECC}" dt="2023-08-13T06:06:17.227" v="20" actId="1076"/>
      <pc:docMkLst>
        <pc:docMk/>
      </pc:docMkLst>
      <pc:sldChg chg="modSp mod">
        <pc:chgData name="Narelle Wheaton" userId="6e1b2b30-480e-4f91-806b-6735d5b9e446" providerId="ADAL" clId="{6CE9356B-F88A-4536-81EB-EE1D10AA4ECC}" dt="2023-08-13T06:04:12.829" v="17" actId="27636"/>
        <pc:sldMkLst>
          <pc:docMk/>
          <pc:sldMk cId="108107746" sldId="256"/>
        </pc:sldMkLst>
        <pc:spChg chg="mod">
          <ac:chgData name="Narelle Wheaton" userId="6e1b2b30-480e-4f91-806b-6735d5b9e446" providerId="ADAL" clId="{6CE9356B-F88A-4536-81EB-EE1D10AA4ECC}" dt="2023-08-13T06:04:12.829" v="17" actId="27636"/>
          <ac:spMkLst>
            <pc:docMk/>
            <pc:sldMk cId="108107746" sldId="256"/>
            <ac:spMk id="3" creationId="{4312EA36-B381-4C03-9286-5DBDBA0FCF3E}"/>
          </ac:spMkLst>
        </pc:spChg>
      </pc:sldChg>
      <pc:sldChg chg="modSp mod">
        <pc:chgData name="Narelle Wheaton" userId="6e1b2b30-480e-4f91-806b-6735d5b9e446" providerId="ADAL" clId="{6CE9356B-F88A-4536-81EB-EE1D10AA4ECC}" dt="2023-08-13T06:04:19.749" v="18" actId="1076"/>
        <pc:sldMkLst>
          <pc:docMk/>
          <pc:sldMk cId="2569014789" sldId="257"/>
        </pc:sldMkLst>
        <pc:spChg chg="mod">
          <ac:chgData name="Narelle Wheaton" userId="6e1b2b30-480e-4f91-806b-6735d5b9e446" providerId="ADAL" clId="{6CE9356B-F88A-4536-81EB-EE1D10AA4ECC}" dt="2023-08-13T06:04:19.749" v="18" actId="1076"/>
          <ac:spMkLst>
            <pc:docMk/>
            <pc:sldMk cId="2569014789" sldId="257"/>
            <ac:spMk id="3" creationId="{4312EA36-B381-4C03-9286-5DBDBA0FCF3E}"/>
          </ac:spMkLst>
        </pc:spChg>
      </pc:sldChg>
      <pc:sldChg chg="modSp mod">
        <pc:chgData name="Narelle Wheaton" userId="6e1b2b30-480e-4f91-806b-6735d5b9e446" providerId="ADAL" clId="{6CE9356B-F88A-4536-81EB-EE1D10AA4ECC}" dt="2023-08-13T06:04:24.449" v="19" actId="1076"/>
        <pc:sldMkLst>
          <pc:docMk/>
          <pc:sldMk cId="2218399737" sldId="258"/>
        </pc:sldMkLst>
        <pc:spChg chg="mod">
          <ac:chgData name="Narelle Wheaton" userId="6e1b2b30-480e-4f91-806b-6735d5b9e446" providerId="ADAL" clId="{6CE9356B-F88A-4536-81EB-EE1D10AA4ECC}" dt="2023-08-13T06:04:24.449" v="19" actId="1076"/>
          <ac:spMkLst>
            <pc:docMk/>
            <pc:sldMk cId="2218399737" sldId="258"/>
            <ac:spMk id="3" creationId="{4312EA36-B381-4C03-9286-5DBDBA0FCF3E}"/>
          </ac:spMkLst>
        </pc:spChg>
      </pc:sldChg>
      <pc:sldChg chg="modSp mod">
        <pc:chgData name="Narelle Wheaton" userId="6e1b2b30-480e-4f91-806b-6735d5b9e446" providerId="ADAL" clId="{6CE9356B-F88A-4536-81EB-EE1D10AA4ECC}" dt="2023-08-13T06:06:17.227" v="20" actId="1076"/>
        <pc:sldMkLst>
          <pc:docMk/>
          <pc:sldMk cId="734152713" sldId="259"/>
        </pc:sldMkLst>
        <pc:spChg chg="mod">
          <ac:chgData name="Narelle Wheaton" userId="6e1b2b30-480e-4f91-806b-6735d5b9e446" providerId="ADAL" clId="{6CE9356B-F88A-4536-81EB-EE1D10AA4ECC}" dt="2023-08-13T06:06:17.227" v="20" actId="1076"/>
          <ac:spMkLst>
            <pc:docMk/>
            <pc:sldMk cId="734152713" sldId="259"/>
            <ac:spMk id="3" creationId="{4312EA36-B381-4C03-9286-5DBDBA0FCF3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B0E8E-9DEE-4501-8033-4B410AEB2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2D890-3CD7-4241-AF5E-17526C5794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66B0B-3D55-4EBE-832F-43486075C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F8CD2-7FE8-4145-9025-59EBDAC6C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4C10D0-3D16-40B3-BBEB-C2846BED1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3443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9C6BC-75EC-4A3E-A2F8-3BDE976AE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50E840-8D65-422D-809B-16CC0B5E0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6DE77-600C-4B5C-8686-60283883A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613255-1F32-4B4E-B67C-F0FB1CD88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EE797-AF3F-42F5-B0D7-DABE38C05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77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9AFF5C-7923-433B-A963-47FE9817FF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700980-577A-454A-B35E-CA0754836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F8236-011B-49A3-AD90-5F91E09FE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AEB06-9F17-41D1-B060-E6708CE0C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56748-914F-4252-8AC9-79CFC0DBA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548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17041-2E15-4A6E-8255-DC1EF88D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AEBFE-23F1-44A9-8E20-A7322F4B9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CECD3-5E49-4E02-AD01-AFE2E7184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447B3-BEB9-412A-8D26-07449AA22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7EA219-2B61-4982-839B-DC6A5BA53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10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5426A-70EF-47F1-BC26-6E7D3E52B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620E-F29C-4DE2-BFFB-0EA642816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5772C-C6A8-4CF0-9F4D-8AC6B049E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00A4E-E769-4460-91B0-241489806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52BD4-F07F-4DF3-9312-8FCEA7E18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0741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5B885-9571-4CC9-80C7-5F22DAF5D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340FD-C927-4908-A32A-911B43126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AC79C1-FA99-45F6-B343-B7530C74F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65B000-7C99-464D-807A-B97EA8AA1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685BFA-A095-4B0C-A19E-8FAC81942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A06BC8-4F12-44CB-90CD-B99F01039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6406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F8668-D39A-46F5-88F5-2E06D15EE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74608-F394-4701-9029-A83036988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18DA0-E25F-469D-874A-148C4FA98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337248-C098-44C8-8B8D-B6EAD01D08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24ACD0-CBC9-4157-963F-8C9394B3A6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7D3622-3C8F-4DE8-B7B1-623F0B763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4286DB-7C77-4559-9C77-B26AC9C2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ACD07A-A68C-4020-B2D3-C99BE46EC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235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6F5E9-7F0D-4469-B686-07266383B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7BEB6-C649-4E8B-991C-D6BA7A920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446388-9C30-40C9-9189-BDDB5118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320D83-6DE1-476B-A29D-AD643798D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232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6B8B6D-C11D-4F3D-B54D-C95F57D6C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DD231B-89B2-4B38-9CB2-3EC84C174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01F1C-2071-4D98-955B-548AF2F10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030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29E48-B7E3-4EBF-A742-A6F355EA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21997B-404E-4AD9-9DB3-B88996702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BF469D-D6D9-447E-B078-144FEAC69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40211F-0769-4EA0-9EAB-12D4A67D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AAD409-BD26-464C-85DA-86A75341B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35552-C4B3-4758-9ABB-21E7E6FDF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391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44736-FB78-4559-AAA7-0B40D997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CC4078-F650-461F-BAC2-D11EB55CCD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BD9892-1083-4DAE-B930-73D56FF10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929C2-844D-489F-88EC-72C2FED46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AD798-6050-4157-A5CE-334F4FEDC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EB762-528B-4D08-8C05-7A4CD2482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683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E0ED48-03BF-4A35-9C11-1EF49F535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78DDA-31F7-4B66-B3ED-0CFB70253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1ABF1-79D4-4052-BAC6-A6F2E000B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E8D01-A78D-43CB-BCFC-E1B9E007FFB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452B3-0D19-4608-A2D3-6A4690E87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B64D6-386B-4365-AA24-F754D7420E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C8546-C7FE-4D9C-BAB3-E9A2B3EC1B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221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12EA36-B381-4C03-9286-5DBDBA0F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7874"/>
            <a:ext cx="9144000" cy="285641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what amazing words of grace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in the gospel found,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Suited to every sinner's case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hears the joyful sound!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12EA36-B381-4C03-9286-5DBDBA0F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8211"/>
            <a:ext cx="9144000" cy="282157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Poor, sinful, thirsting, fainting souls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freely welcome here;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like a river rolls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Abundant, free and clear.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1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12EA36-B381-4C03-9286-5DBDBA0F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9502"/>
            <a:ext cx="9144000" cy="283899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spring with living water flows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heavenly joy imparts;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thirsty souls, your wants disclose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drink with thankful hearts.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99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12EA36-B381-4C03-9286-5DBDBA0FC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4702"/>
            <a:ext cx="9144000" cy="344859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then, with all your wants and wounds,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every burden bring;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love, unchanging love, abounds,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deep celestial spring.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DDE9A0-D59A-4D37-8AA7-86591F491761}"/>
              </a:ext>
            </a:extLst>
          </p:cNvPr>
          <p:cNvSpPr txBox="1"/>
          <p:nvPr/>
        </p:nvSpPr>
        <p:spPr>
          <a:xfrm>
            <a:off x="557349" y="5989711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O what amazing words of grace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Samuel Medley (1738-1799)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5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2022-04-28T05:06:18Z</dcterms:created>
  <dcterms:modified xsi:type="dcterms:W3CDTF">2023-08-13T06:06:20Z</dcterms:modified>
</cp:coreProperties>
</file>