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D178F1-50BD-46E7-85C8-6E79BEEB742D}" v="1" dt="2023-08-13T06:14:12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CD178F1-50BD-46E7-85C8-6E79BEEB742D}"/>
    <pc:docChg chg="custSel modSld">
      <pc:chgData name="Narelle Wheaton" userId="6e1b2b30-480e-4f91-806b-6735d5b9e446" providerId="ADAL" clId="{DCD178F1-50BD-46E7-85C8-6E79BEEB742D}" dt="2023-08-13T06:14:12.158" v="19"/>
      <pc:docMkLst>
        <pc:docMk/>
      </pc:docMkLst>
      <pc:sldChg chg="modSp mod">
        <pc:chgData name="Narelle Wheaton" userId="6e1b2b30-480e-4f91-806b-6735d5b9e446" providerId="ADAL" clId="{DCD178F1-50BD-46E7-85C8-6E79BEEB742D}" dt="2023-08-13T06:14:00.288" v="15" actId="27636"/>
        <pc:sldMkLst>
          <pc:docMk/>
          <pc:sldMk cId="656627567" sldId="256"/>
        </pc:sldMkLst>
        <pc:spChg chg="mod">
          <ac:chgData name="Narelle Wheaton" userId="6e1b2b30-480e-4f91-806b-6735d5b9e446" providerId="ADAL" clId="{DCD178F1-50BD-46E7-85C8-6E79BEEB742D}" dt="2023-08-13T06:14:00.288" v="15" actId="27636"/>
          <ac:spMkLst>
            <pc:docMk/>
            <pc:sldMk cId="656627567" sldId="256"/>
            <ac:spMk id="3" creationId="{126B2872-57FE-4D62-8A00-141F8BB4648B}"/>
          </ac:spMkLst>
        </pc:spChg>
      </pc:sldChg>
      <pc:sldChg chg="modSp mod">
        <pc:chgData name="Narelle Wheaton" userId="6e1b2b30-480e-4f91-806b-6735d5b9e446" providerId="ADAL" clId="{DCD178F1-50BD-46E7-85C8-6E79BEEB742D}" dt="2023-08-13T06:14:07.197" v="17" actId="404"/>
        <pc:sldMkLst>
          <pc:docMk/>
          <pc:sldMk cId="754835071" sldId="257"/>
        </pc:sldMkLst>
        <pc:spChg chg="mod">
          <ac:chgData name="Narelle Wheaton" userId="6e1b2b30-480e-4f91-806b-6735d5b9e446" providerId="ADAL" clId="{DCD178F1-50BD-46E7-85C8-6E79BEEB742D}" dt="2023-08-13T06:14:07.197" v="17" actId="404"/>
          <ac:spMkLst>
            <pc:docMk/>
            <pc:sldMk cId="754835071" sldId="257"/>
            <ac:spMk id="3" creationId="{126B2872-57FE-4D62-8A00-141F8BB4648B}"/>
          </ac:spMkLst>
        </pc:spChg>
      </pc:sldChg>
      <pc:sldChg chg="delSp mod">
        <pc:chgData name="Narelle Wheaton" userId="6e1b2b30-480e-4f91-806b-6735d5b9e446" providerId="ADAL" clId="{DCD178F1-50BD-46E7-85C8-6E79BEEB742D}" dt="2023-08-13T06:14:11.442" v="18" actId="21"/>
        <pc:sldMkLst>
          <pc:docMk/>
          <pc:sldMk cId="728336724" sldId="260"/>
        </pc:sldMkLst>
        <pc:spChg chg="del">
          <ac:chgData name="Narelle Wheaton" userId="6e1b2b30-480e-4f91-806b-6735d5b9e446" providerId="ADAL" clId="{DCD178F1-50BD-46E7-85C8-6E79BEEB742D}" dt="2023-08-13T06:14:11.442" v="18" actId="21"/>
          <ac:spMkLst>
            <pc:docMk/>
            <pc:sldMk cId="728336724" sldId="260"/>
            <ac:spMk id="4" creationId="{8DB6B74A-D452-40EE-A057-C062F14EE813}"/>
          </ac:spMkLst>
        </pc:spChg>
      </pc:sldChg>
      <pc:sldChg chg="addSp modSp">
        <pc:chgData name="Narelle Wheaton" userId="6e1b2b30-480e-4f91-806b-6735d5b9e446" providerId="ADAL" clId="{DCD178F1-50BD-46E7-85C8-6E79BEEB742D}" dt="2023-08-13T06:14:12.158" v="19"/>
        <pc:sldMkLst>
          <pc:docMk/>
          <pc:sldMk cId="1156518342" sldId="263"/>
        </pc:sldMkLst>
        <pc:spChg chg="add mod">
          <ac:chgData name="Narelle Wheaton" userId="6e1b2b30-480e-4f91-806b-6735d5b9e446" providerId="ADAL" clId="{DCD178F1-50BD-46E7-85C8-6E79BEEB742D}" dt="2023-08-13T06:14:12.158" v="19"/>
          <ac:spMkLst>
            <pc:docMk/>
            <pc:sldMk cId="1156518342" sldId="263"/>
            <ac:spMk id="2" creationId="{60AC5809-4169-0D91-F5CB-35331302AEC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8790A-3AB9-4CFA-8289-2BF7A4FF24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5E6F56-8BC2-40FC-A57F-704B5209B0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DFBE2-1E16-4AB2-927F-6D68B4DAA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EC5C6-C450-451E-9541-33156C3E9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C441A-7855-4FB6-84C3-F9FCB631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380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53135-2282-4235-A83A-5C3A5CD0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F916C2-B2FC-4CDF-8FB4-D219FFA7FA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18B90-7763-45A7-BBE6-59D66932B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12427-8A41-4D56-A103-07D7C5281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A2864-D312-47F6-B410-0EBFC43EA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623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76D59C-8EAD-4F6C-A18B-0CAFF7923D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62EBE-6B7A-4999-BE39-25A5233F2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01BAE-9E33-416D-9CF0-CA1762D6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BC778-B12A-4812-B093-B2545E841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C33C39-3400-4EAD-957E-1B1256116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7088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8F6AB-4CA7-4050-BCF0-3241CED6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A6350-015F-4E5B-9088-573F6F438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92904-8EE9-490F-82A0-993CBF352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80FDFC-6CB3-4505-A261-658BDC42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A50F9-47B6-4F37-9A6F-C4539C5BB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22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ED903-12E4-4944-92FF-F51C8693C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4436D1-0E9D-4ACF-B804-784E404FA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9217D-8E97-4186-ADF1-DCB63289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19A2F-7C25-49DF-95B3-1C1C354BE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99483-3622-4FD3-9713-A1CE08DE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321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3FA9F-8FBC-4DE9-8DEB-D4688540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5AD0A-D7B7-4C18-82E6-3FD3D3C20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B57836-7354-42BC-B292-36FEEC509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CA7BEA-124F-4EF3-A69B-CF07F475F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5E5707-1156-4344-BB62-B7D9A240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04DB79-2615-440F-A865-23A3F8B48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438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48CB2-3D7D-4B60-82D1-7581A605D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A02C5F-D3CC-40D0-AB80-93CA84C39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0834F6-2060-4E4E-9890-2B297749A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B28D0A-C674-456F-9FE5-E7FFAFE04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4A67A3-9D92-4073-955A-8574CC417D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71F76A-F32D-4C53-84D8-A284B8E68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14BBA1-788B-4B94-BEFC-E6A80090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57FC47-0D90-4841-B31B-7D217995C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677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53971-0E75-4152-B46E-07570BBDA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4B00A5-172D-45B5-9AE9-872E40671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A7936F-A897-4714-B1E6-B16570F5B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1E57EA-F2D2-417E-A0B9-169719DED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5264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5DED6E-35C2-4774-AF02-12162C46E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6875C5-4226-41FA-B6C5-527AE48EA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0121BE-3855-4201-8556-3B0E868ED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9299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A2300-B578-4FCB-922D-37B0D2B6C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8B179-64EA-460C-B81C-56FF87AC5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E847DB-8D92-4229-B6E0-17ABE3EED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02D35-6382-433F-AE5C-0980C0B2D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1E416B-F016-4962-9037-3F156E9A1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48DF07-1CFB-485C-BD20-E46454772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8522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18748-46FA-4576-BBC1-2E8F2792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024E3D-4D52-48B4-AD47-A40A360177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32331-109A-4860-BD76-4195BB56F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F9816-1F98-4831-8628-D77D91449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27936-AA64-41A0-A9D8-BDE40BA24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34C62-E38C-437B-A18D-9AE33C8F4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398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C1A06E-61BD-4DA0-983C-7EC92B0F3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01D4D-A7D8-416A-8344-3F4D8AAE1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DA22B-B12E-46D7-8923-7F2E0BD0BD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8B557-CB92-48FD-836F-F8C837FC657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8F854-0BDC-40FA-86F7-0CD96AE529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181DC-0580-4017-AD58-E7CAC1D71E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A16D2-38AC-48D0-AB57-4B937627F4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657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2689"/>
            <a:ext cx="9144000" cy="340477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is life for a look at the crucified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at this moment for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look, sinner, look unto Him and be saved,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Unto Him who was nailed to the tree.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627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2917"/>
            <a:ext cx="9144000" cy="220299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Look, look, look and live;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for a look at the crucified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at this moment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35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2689"/>
            <a:ext cx="9144000" cy="39251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why was He there as the bearer of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on Jesus thy sins were not laid?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why from His side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Flowed the sin cleansing blood,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His dying thy debt had not paid?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14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243"/>
            <a:ext cx="9144000" cy="22029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Look, look, look and live;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for a look at the crucified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at this moment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367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2689"/>
            <a:ext cx="9144000" cy="332639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not thy tears of repentance or prayers,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blood that atones for the soul;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Him then who shed it thou mayest at once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weight of iniquities roll.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71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243"/>
            <a:ext cx="9144000" cy="22029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Look, look, look and live;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for a look at the crucified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at this moment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10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2689"/>
            <a:ext cx="9144000" cy="39251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take with rejoicing from Jesus at once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life everlasting He gives;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know, with assurance,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need'st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never die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Jesus, thy righteousness, lives.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6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6B2872-57FE-4D62-8A00-141F8BB46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243"/>
            <a:ext cx="9144000" cy="22029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Look, look, look and live;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for a look at the crucified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life at this moment for thee.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AC5809-4169-0D91-F5CB-35331302AEC9}"/>
              </a:ext>
            </a:extLst>
          </p:cNvPr>
          <p:cNvSpPr txBox="1"/>
          <p:nvPr/>
        </p:nvSpPr>
        <p:spPr>
          <a:xfrm>
            <a:off x="278674" y="5980612"/>
            <a:ext cx="33789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There is life for a look at the crucified one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Amelia Matilda Hull (c1825-1882)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18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322</Words>
  <Application>Microsoft Office PowerPoint</Application>
  <PresentationFormat>Widescreen</PresentationFormat>
  <Paragraphs>13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2022-04-28T06:56:36Z</dcterms:created>
  <dcterms:modified xsi:type="dcterms:W3CDTF">2023-08-13T06:14:19Z</dcterms:modified>
</cp:coreProperties>
</file>