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C762392-D5E1-4132-9656-84579CB91EAB}"/>
    <pc:docChg chg="modSld">
      <pc:chgData name="Narelle Wheaton" userId="6e1b2b30-480e-4f91-806b-6735d5b9e446" providerId="ADAL" clId="{3C762392-D5E1-4132-9656-84579CB91EAB}" dt="2023-08-13T08:26:17.792" v="13" actId="404"/>
      <pc:docMkLst>
        <pc:docMk/>
      </pc:docMkLst>
      <pc:sldChg chg="modSp mod">
        <pc:chgData name="Narelle Wheaton" userId="6e1b2b30-480e-4f91-806b-6735d5b9e446" providerId="ADAL" clId="{3C762392-D5E1-4132-9656-84579CB91EAB}" dt="2023-08-13T08:26:17.792" v="13" actId="404"/>
        <pc:sldMkLst>
          <pc:docMk/>
          <pc:sldMk cId="409623626" sldId="256"/>
        </pc:sldMkLst>
        <pc:spChg chg="mod">
          <ac:chgData name="Narelle Wheaton" userId="6e1b2b30-480e-4f91-806b-6735d5b9e446" providerId="ADAL" clId="{3C762392-D5E1-4132-9656-84579CB91EAB}" dt="2023-08-13T08:26:17.792" v="13" actId="404"/>
          <ac:spMkLst>
            <pc:docMk/>
            <pc:sldMk cId="409623626" sldId="256"/>
            <ac:spMk id="3" creationId="{F80CA338-D12B-4193-B75F-55A0B493B5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68768-9F0F-4F75-AD5D-7455452CE8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493A6A-44CF-47FE-872F-A77E4E74F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A5CA1-D26D-41BB-9CFB-3A50AD748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1AF30-2CE9-4175-94B7-9BDDD522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3B724-3440-4BB2-ACB1-2E9DD6E78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6641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0CB58-D723-4F0D-A640-250525C74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EFAB32-AC42-4524-8B9C-19B2C925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2833D4-DF94-4E35-8D87-13A9DB7CC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24D2D-AE33-458E-AFFA-2DC78F72C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7D646-E583-498C-A1A4-2A99F256F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1691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1C9866-6CBB-49AA-819E-EF0F2A1A86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D1003A-DB13-4DF5-BD4A-040BCE163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50386-425C-485B-A48A-2472DEE6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1AD2D-7DB4-4C17-9091-F204E5318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3E7E9-E24C-4C59-990E-7A4F426D0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257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582D6-8AFE-4502-B4CE-60D15CDBC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3D752-B793-4E25-B1A0-BDC7CF4F8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E7A66-8DF3-4166-B50F-AB9B4E5E7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45C25-A7C3-4C9B-A29A-323250C0F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23EF-EF76-4C52-BD7D-AAF6393F2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012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446DB-E550-4C7B-BBEF-BE1310741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3D34E4-7E49-4D8A-84A1-1F24FEED9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D388E-8595-4629-8FA4-5049E72D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BF2E3-0AE7-4D0A-9F22-91FE30E54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BB651-F465-43E5-9907-29F41B843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6826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E2540-EB66-40F5-ABC9-2F864CFF9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B442A-B6EA-4EC8-8C48-C5953B3EC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EE198E-FE08-4972-8DB6-AE8577CD4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735971-2C8E-4F60-868C-B2D0C1824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A04687-EEC6-4798-AD7F-F129B8A8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3138A8-07EE-4F48-AC33-5540D438E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7171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9F40E-E45B-46F7-B0E9-FAD06388F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7B8BF-023D-4030-AF7D-B92DE1497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BC20FA-03F4-4CF7-B3BE-60C39AED4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B272E2-C51D-4824-B17A-262D7C390E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52316F-C660-42A4-9121-194599E93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46623C-99B0-4B29-8709-D4ED6C944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F90DEB-02D6-41E3-A443-AEE4B521C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D25147-50BF-4211-BFE8-FDB96BE76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36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2A528-F493-472A-8E8A-0E94BF2B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2967DB-0DC2-44E1-BEEE-75EF68B7F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5E5F46-2648-49C1-8B43-B8A2CFC59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16094C-7F89-4D8A-87F9-5666AC18F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463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25BC46-22D1-4994-B26C-D5F848320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258D2A-3EF7-4105-9BDC-BE65F024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C3C5A5-4C04-40DB-942F-D1098688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1425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9C7B5-9358-4E4D-89FA-7A61335FF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85535-6FF4-468B-94D6-3520EFBBB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A3A0D-92F1-4CFD-A6C3-B3D4A5E0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F2D7AE-471B-4ABB-8514-02323D136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29E079-6635-4675-9050-53DE5D2C0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E6CEEB-C92E-4F1A-8480-23C5A00CD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561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D1AF1-357E-4A9A-9D42-69A226414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DD7579-D6E3-44E7-AF7C-EA93E8F748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2F86E-F0FC-4CD1-9A40-9FB9A8D88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2CB1FA-CE4D-4719-90BB-7E2269827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BBD719-F045-4462-8716-D839D32ED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9A20E-6C28-456F-A4BD-64892861A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746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57EA16-7A05-4668-B0F0-CCED118CC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0FBAB7-09CB-4E46-A14D-A883CE57B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3227C5-C63D-49CD-BE7D-E919547F4F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A45B8-381C-41F4-A029-717EE767CA1E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6E8A1-218C-49C1-9F4F-53168C0BAC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FE0479-B0D4-4A7F-84BE-F7F238AF2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47FC7-2DE2-4B62-9489-25800E68841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841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85875"/>
            <a:ext cx="9144000" cy="42005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him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can in Jesus' name believe;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I no more Thy truth blaspheme,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truth I lovingly receive;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can, I do believe in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3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3886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most impossible of 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that I e'er from sin should cease;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shall it be; I know it shall;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look to Thy faithfulness!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nothing is too hard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88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0150"/>
            <a:ext cx="9144000" cy="39528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earth and Hell the word gainsay,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Word of God can never fail;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Lamb shall take my sins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certain, though impossible;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thing impossible shall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8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0150"/>
            <a:ext cx="9144000" cy="3895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Thou the work of faith hast wrought,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here shall in Thine image shine,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sin in deed or word or thought;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men exclaim and fiends repine,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cannot break the firm decree;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788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0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mouth, O Lord, to me hath sworn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shall serve Thee without fear,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find the pearl which others spurn,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Holy and pure and perfect here;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servant as His Lord shall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12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80CA338-D12B-4193-B75F-55A0B493B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4425"/>
            <a:ext cx="9144000" cy="3895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Christ, the power of God in man,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me, when I am all renewed,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in Christ am formed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witness, from all sin set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possible to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8A6C9A-BB81-42D2-B52A-024BA11F9001}"/>
              </a:ext>
            </a:extLst>
          </p:cNvPr>
          <p:cNvSpPr txBox="1"/>
          <p:nvPr/>
        </p:nvSpPr>
        <p:spPr>
          <a:xfrm>
            <a:off x="228600" y="6124575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All things are possible to him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Charles Wesley (1707-1788)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202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349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2022-05-05T04:38:09Z</dcterms:created>
  <dcterms:modified xsi:type="dcterms:W3CDTF">2023-08-13T08:26:23Z</dcterms:modified>
</cp:coreProperties>
</file>