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364DFF-D67C-4C68-9D05-AC5683A6B04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776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52EFAA-8294-4D66-9CDD-D9716CA8D3A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594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9BC1C-57D1-4B28-8810-10932932C6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853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B2D0B6-250D-4CCB-9044-EBADC2379A7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880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4F618-339E-4F7C-8186-5E721E1D47E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11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84945-158D-4BCD-9468-FA5B5A33182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773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F48FA3-78FC-4A02-A165-BB26EDB0CD1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144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1E8C63-9468-4AFD-89E5-294642131DF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758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CB659-7A55-44C2-8F7E-AEBA0745EA3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8334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5D7D36-EC89-4C3D-9604-61411E73917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912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27CA35-2B1E-4A0A-8503-1885A5563D4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602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CE453D6-B791-411D-9B8B-27B009575C3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367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50A4358-6A88-47E7-66BC-EBE0473A3D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223963"/>
            <a:ext cx="9793287" cy="367188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Turn your eyes upon Jesus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Look full in His wonderful face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And the things of earth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Will grow strangely dim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AU" altLang="en-US" sz="4000" dirty="0">
                <a:solidFill>
                  <a:schemeClr val="bg1"/>
                </a:solidFill>
                <a:latin typeface="Calibri" panose="020F0502020204030204" pitchFamily="34" charset="0"/>
              </a:rPr>
              <a:t>In the light of His glory and grace</a:t>
            </a:r>
          </a:p>
        </p:txBody>
      </p:sp>
      <p:sp>
        <p:nvSpPr>
          <p:cNvPr id="2051" name="Rectangle 1">
            <a:extLst>
              <a:ext uri="{FF2B5EF4-FFF2-40B4-BE49-F238E27FC236}">
                <a16:creationId xmlns:a16="http://schemas.microsoft.com/office/drawing/2014/main" id="{26C457F5-81B4-C306-1157-70AB61988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5876925"/>
            <a:ext cx="4572000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AU" altLang="en-US" sz="700" b="1">
                <a:solidFill>
                  <a:schemeClr val="bg1"/>
                </a:solidFill>
                <a:latin typeface="Arial" panose="020B0604020202020204" pitchFamily="34" charset="0"/>
              </a:rPr>
              <a:t>CCLI Song # 15960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AU" altLang="en-US" sz="700" b="1">
                <a:solidFill>
                  <a:schemeClr val="bg1"/>
                </a:solidFill>
                <a:latin typeface="Arial" panose="020B0604020202020204" pitchFamily="34" charset="0"/>
              </a:rPr>
              <a:t>Helen H. Lemmel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AU" altLang="en-US" sz="700" b="1">
                <a:solidFill>
                  <a:schemeClr val="bg1"/>
                </a:solidFill>
                <a:latin typeface="Arial" panose="020B0604020202020204" pitchFamily="34" charset="0"/>
              </a:rPr>
              <a:t>© Words: 1922 New Spring (Admin. by Universal Music Publishing MGB Australia Pty Limited)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AU" altLang="en-US" sz="700" b="1">
                <a:solidFill>
                  <a:schemeClr val="bg1"/>
                </a:solidFill>
                <a:latin typeface="Arial" panose="020B0604020202020204" pitchFamily="34" charset="0"/>
              </a:rPr>
              <a:t>Music: 1922 New Spring (Admin. by Universal Music Publishing MGB Australia Pty Limited)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AU" altLang="en-US" sz="700" b="1">
                <a:solidFill>
                  <a:schemeClr val="bg1"/>
                </a:solidFill>
                <a:latin typeface="Arial" panose="020B0604020202020204" pitchFamily="34" charset="0"/>
              </a:rPr>
              <a:t>For use solely with the SongSelect Terms of Use.  All rights reserved. www.ccli.com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AU" altLang="en-US" sz="700" b="1">
                <a:solidFill>
                  <a:schemeClr val="bg1"/>
                </a:solidFill>
                <a:latin typeface="Arial" panose="020B0604020202020204" pitchFamily="34" charset="0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42</TotalTime>
  <Words>93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Arial</vt:lpstr>
      <vt:lpstr>Calibri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Turn your eyes upon Jesus</dc:title>
  <dc:creator>Perth Fortress</dc:creator>
  <cp:lastModifiedBy>Narelle Wheaton</cp:lastModifiedBy>
  <cp:revision>13</cp:revision>
  <dcterms:created xsi:type="dcterms:W3CDTF">2000-01-30T03:32:25Z</dcterms:created>
  <dcterms:modified xsi:type="dcterms:W3CDTF">2023-08-13T06:33:38Z</dcterms:modified>
</cp:coreProperties>
</file>