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32" d="100"/>
          <a:sy n="32" d="100"/>
        </p:scale>
        <p:origin x="858" y="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9350D5D-4F53-4C57-8018-BCDC1948E6A9}"/>
    <pc:docChg chg="modSld">
      <pc:chgData name="Narelle Wheaton" userId="6e1b2b30-480e-4f91-806b-6735d5b9e446" providerId="ADAL" clId="{29350D5D-4F53-4C57-8018-BCDC1948E6A9}" dt="2023-08-13T05:06:33.643" v="18" actId="1076"/>
      <pc:docMkLst>
        <pc:docMk/>
      </pc:docMkLst>
      <pc:sldChg chg="modSp mod">
        <pc:chgData name="Narelle Wheaton" userId="6e1b2b30-480e-4f91-806b-6735d5b9e446" providerId="ADAL" clId="{29350D5D-4F53-4C57-8018-BCDC1948E6A9}" dt="2023-08-13T05:06:20.242" v="16" actId="1076"/>
        <pc:sldMkLst>
          <pc:docMk/>
          <pc:sldMk cId="3938079540" sldId="256"/>
        </pc:sldMkLst>
        <pc:spChg chg="mod">
          <ac:chgData name="Narelle Wheaton" userId="6e1b2b30-480e-4f91-806b-6735d5b9e446" providerId="ADAL" clId="{29350D5D-4F53-4C57-8018-BCDC1948E6A9}" dt="2023-08-13T05:06:20.242" v="16" actId="1076"/>
          <ac:spMkLst>
            <pc:docMk/>
            <pc:sldMk cId="3938079540" sldId="256"/>
            <ac:spMk id="3" creationId="{2ED1E2E7-E1E0-4DA9-AB76-D5B6CE07CF11}"/>
          </ac:spMkLst>
        </pc:spChg>
      </pc:sldChg>
      <pc:sldChg chg="modSp mod">
        <pc:chgData name="Narelle Wheaton" userId="6e1b2b30-480e-4f91-806b-6735d5b9e446" providerId="ADAL" clId="{29350D5D-4F53-4C57-8018-BCDC1948E6A9}" dt="2023-08-13T05:06:27.301" v="17" actId="1076"/>
        <pc:sldMkLst>
          <pc:docMk/>
          <pc:sldMk cId="737085254" sldId="257"/>
        </pc:sldMkLst>
        <pc:spChg chg="mod">
          <ac:chgData name="Narelle Wheaton" userId="6e1b2b30-480e-4f91-806b-6735d5b9e446" providerId="ADAL" clId="{29350D5D-4F53-4C57-8018-BCDC1948E6A9}" dt="2023-08-13T05:06:27.301" v="17" actId="1076"/>
          <ac:spMkLst>
            <pc:docMk/>
            <pc:sldMk cId="737085254" sldId="257"/>
            <ac:spMk id="3" creationId="{2ED1E2E7-E1E0-4DA9-AB76-D5B6CE07CF11}"/>
          </ac:spMkLst>
        </pc:spChg>
      </pc:sldChg>
      <pc:sldChg chg="modSp mod">
        <pc:chgData name="Narelle Wheaton" userId="6e1b2b30-480e-4f91-806b-6735d5b9e446" providerId="ADAL" clId="{29350D5D-4F53-4C57-8018-BCDC1948E6A9}" dt="2023-08-13T05:06:33.643" v="18" actId="1076"/>
        <pc:sldMkLst>
          <pc:docMk/>
          <pc:sldMk cId="4194846598" sldId="258"/>
        </pc:sldMkLst>
        <pc:spChg chg="mod">
          <ac:chgData name="Narelle Wheaton" userId="6e1b2b30-480e-4f91-806b-6735d5b9e446" providerId="ADAL" clId="{29350D5D-4F53-4C57-8018-BCDC1948E6A9}" dt="2023-08-13T05:06:33.643" v="18" actId="1076"/>
          <ac:spMkLst>
            <pc:docMk/>
            <pc:sldMk cId="4194846598" sldId="258"/>
            <ac:spMk id="3" creationId="{2ED1E2E7-E1E0-4DA9-AB76-D5B6CE07CF1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97050-2F02-416B-9A1D-0639B6E305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A5A407-2873-416F-9E5B-06397B52FC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DFD4A2-CF98-4657-BAD4-AFAFDDCDE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DBEA0-F426-4B01-9E49-B934929F0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6A91D-8019-44DA-A20D-71C483530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6768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356F9-59B8-4841-B04D-B0DD1CF11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77EC46-A562-48D4-A4FA-F5E1CA24AA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A90E5-A92C-4A22-8997-FFF0AAFF3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A48866-8480-4D87-8AEA-D26B0C4A0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21097-DFF4-48E4-B2E7-981431679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6198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D83A20-03ED-4D70-AB3B-F2630704AA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935E13-1F3D-4CE3-BA89-F876EBCA8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C7BB0-0B01-4EC1-930C-17EC67698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E242D-C893-4A86-801B-74CB0D3E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90982-422D-4E07-A479-7031FC7D4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247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16268-1924-41F0-ABF5-3086BE1EE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1950A-C1E3-4377-91A4-55C1FD9CE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DE90F-F741-4046-BCA6-E9CEE9569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687E6-B43B-474C-B8D9-009D40C18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4E0B7-92A6-4DE8-A831-8F6943637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044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53014-E384-4237-9410-744D15F5C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813901-70CE-440D-BF51-8E351143B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15854-246C-48A9-9B27-014E03CD1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C7174-E6BC-4190-8BDF-4312E0542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CF4A8E-B5E6-4702-8B7C-2EFC75664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4001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5D728-E246-4AC0-A631-B0D201B15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FB8238-9DFC-449D-80C7-FD4AE1491D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0E9EAB-CAA8-4511-81D6-36D8D3C64C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4871BC-082F-4A50-A24D-A7FCBBA4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F567BA-68FB-49BD-B58F-2BD5FC3D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5270CC-B997-42DF-BBD1-54C0560A0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1453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C74C4-1001-4F34-B5CD-3516D008F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A7853C-58B7-4A7D-A752-C82EEB17DE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BDC82B-181F-421A-B2AA-4B1C2D5A06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BC11EF-E4AC-4C7A-9278-C8D5392AC7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E57528-304C-4226-A12C-505C1467A5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733DC9-C1C8-4BE6-91CB-29DE43DDF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D912CB-8493-4A01-80B0-6B72FA437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168C3E-FFA4-45DD-B544-868E8E4D6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286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E4FEA-36FC-457C-9B14-6E1260C41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B0E822-2214-4305-ADAC-E5B10FD53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059F5E-FD15-459B-B502-BFA7B5BEF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1153CC-0750-4994-A6EA-0F78980B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6457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6602E4-BE70-4791-8ACD-6DD711515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6EC82F-6E44-4CCB-B798-69BE8049B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52A73-8F54-464E-A70F-D5A30D370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7713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FF389-D161-4800-89C2-8C0348AD1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48A37-2BFB-496A-AAF4-FD35D149F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9843B7-1A9D-4958-B8F7-A96520B5CF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BD9FD8-9845-4C1E-BA64-42CFF2BC1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3B8668-4009-4971-A989-FF1B00FD9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DE1C2D-2613-4CE4-9802-0BEF393F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7741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28B3F-1258-4EDD-96A6-86D075303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C73A82-50D5-409F-B8D7-111D46B81E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35BAFD-D128-4005-9010-13504DC50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18E791-4268-4D45-AF7A-B4E062A1C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9CE4AE-D56C-40F9-94FD-E7E01AC93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442689-E551-4AC2-8FD4-0DBB01C30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0598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D411A6-E25A-4FD9-B3A3-2DC69D28C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9C9DD1-9C4B-471C-A4CE-2EA65AE71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EF8150-0E4E-4F9F-8C76-A63AD1786D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A1B57-42C5-4095-A00F-E5EB1609BBC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44B77-0B89-4594-8FAF-FE76890B77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5DDFB-4F65-4552-8A62-183F99C9A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93536-6F6F-46B4-9963-5181A8ED1B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712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D1E2E7-E1E0-4DA9-AB76-D5B6CE07C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5270"/>
            <a:ext cx="9144000" cy="4067459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Come let us sing of a wonderful Love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Tender and true tender and true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Out of the Heart of the Father above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Streaming to me and to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Love wonderful Love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Dwells in the Heart of the Father above</a:t>
            </a:r>
          </a:p>
        </p:txBody>
      </p:sp>
    </p:spTree>
    <p:extLst>
      <p:ext uri="{BB962C8B-B14F-4D97-AF65-F5344CB8AC3E}">
        <p14:creationId xmlns:p14="http://schemas.microsoft.com/office/powerpoint/2010/main" val="3938079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D1E2E7-E1E0-4DA9-AB76-D5B6CE07C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0625"/>
            <a:ext cx="9144000" cy="44767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Jesus the Saviour this gospel to tell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Joyfully came joyfully came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 err="1">
                <a:solidFill>
                  <a:schemeClr val="bg1"/>
                </a:solidFill>
                <a:effectLst/>
              </a:rPr>
              <a:t>Came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with the helpless and hopeless to dwell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Sharing their sorrow and shame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Seeking the lost seeking the lost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Saving redeeming at measureless cost</a:t>
            </a:r>
          </a:p>
        </p:txBody>
      </p:sp>
    </p:spTree>
    <p:extLst>
      <p:ext uri="{BB962C8B-B14F-4D97-AF65-F5344CB8AC3E}">
        <p14:creationId xmlns:p14="http://schemas.microsoft.com/office/powerpoint/2010/main" val="73708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D1E2E7-E1E0-4DA9-AB76-D5B6CE07C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7775"/>
            <a:ext cx="9144000" cy="43624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Jesus is seeking the wanderers yet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Why do they roam why do they roam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Love only waits to forgive and forget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Home weary wanderers home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Love wonderful Love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Dwells in the Heart of the Father above</a:t>
            </a:r>
          </a:p>
        </p:txBody>
      </p:sp>
    </p:spTree>
    <p:extLst>
      <p:ext uri="{BB962C8B-B14F-4D97-AF65-F5344CB8AC3E}">
        <p14:creationId xmlns:p14="http://schemas.microsoft.com/office/powerpoint/2010/main" val="4194846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D1E2E7-E1E0-4DA9-AB76-D5B6CE07C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2525" y="800101"/>
            <a:ext cx="9944099" cy="5095874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Come to my heart O Thou wonderful Love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Come and abide come and abide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Lifting my life till it rises above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Envy and falsehood and pride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Seeking to be seeking to be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Lowly and humble a learner of Thee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37F424-1633-4832-9754-71CD8D0D423B}"/>
              </a:ext>
            </a:extLst>
          </p:cNvPr>
          <p:cNvSpPr/>
          <p:nvPr/>
        </p:nvSpPr>
        <p:spPr>
          <a:xfrm>
            <a:off x="342900" y="567603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2423601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Robert Walmsley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270846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2022-01-12T07:33:09Z</dcterms:created>
  <dcterms:modified xsi:type="dcterms:W3CDTF">2023-08-13T05:06:37Z</dcterms:modified>
</cp:coreProperties>
</file>