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66" r:id="rId5"/>
    <p:sldId id="262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EA7A4-4A49-2AD3-B07E-29144CDB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2F70E-48F6-7B80-7E25-E2E9E1AC4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21BD4-F148-8545-9064-0AB154158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30A0C-75EB-4712-9C5D-55C2C2B98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9425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5FAF0-9F84-7DB9-E76B-5401AF250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67AB3-C625-7405-2443-BAD7F485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5D801-D7DF-0324-D8F2-33587405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56F33-5893-483C-8A83-58F6173F21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05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12F68-9B41-6356-6A97-F0CB8482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4F2B4-09D4-C4AB-2DD1-93305B4BD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9BE21-E360-FC0A-58D7-D0B0642A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4293-5F3F-44FB-A667-AAC1D82D17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198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D4FD3-7816-6372-CF07-70B2EF8D7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792B5-73A0-5FEF-77BB-25F503F96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48C9F2-C868-02DC-8487-D21BC96AF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45038-CD23-4B3B-A1A9-99199E5085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791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E2A07-FA18-C834-8A04-06F28AF43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6DCE8A-8B37-0F40-BA37-C8E1726D9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B4A9-C95A-8363-D2E1-BB46E03B7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EABFE-959A-4AD7-A700-CD81EFA8B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341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D0CEF0-DE26-C284-C9B7-FFCC9FC38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E2D25F-8B2C-0141-4CC5-3CB6B8EDE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25D452-E3FD-7C6A-2088-62E63C51C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D66ED-C10C-4A6A-8578-34EFEBE23C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73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130FD-1DCA-A45E-C6EF-6E3593A0D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284957-0DAB-50A5-7084-CEBC7C837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5E2F5E-9D16-6301-BD84-627D010E9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6171F-9C28-4622-99CB-5B8E32459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21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2D4C77-84FA-1162-DFDC-A38AE6769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6A67F7-99E8-C621-08B3-97FEAC6B7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8B02F0-C956-265D-088F-DA23AF8D3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8B965-7E71-48C3-B062-2BB392E77A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30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1681AD0-2B3B-67FD-A542-9C27E761F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782686-61A9-A822-F92C-146848481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C9997E-FC6C-D3A1-3100-731557A54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B99B-FE82-4745-A2AB-7EB159399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604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A7CB2A-54A2-8C1E-4B3C-51182746E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8B52ED-F9EF-2CE6-9B43-EEDC006B3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819514-74DA-4FF6-A590-8CC91F1F7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9D3E1-3D37-43FC-B3FF-E5179ADBB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552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411BC9-B46C-0D24-050B-CA40241AC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ADA6BB-E31C-5C77-6978-25DC0A6C3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071659-33AB-8E3F-40B0-BD31CD8C0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426B1-14E8-46EA-AD50-E6BDE4421E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4267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7C4EF9F-444A-0532-FDCF-0AFF60B64A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F78E2AC-1836-1766-718B-F99163B255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4013A-FDA7-F04D-AE78-31A5CE02B9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03703-0805-F8EB-5FE6-2D4909C0EF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67851-61BA-28C1-2084-72C0D141CF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F6D6CF-26FC-4487-9F97-5CF9EE2238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5F97CB-4956-A759-49E8-F0E5EE6D7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Ring the bells of Heaven,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there is joy today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a soul returning from the wild!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See, the Father meets him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out upon the way,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Welcoming his weary, wandering child.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B1DBD11-8B33-0202-B372-C10BF09C0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angels sing!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loud harps ring!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'Tis the ransomed army,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like a mighty sea,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Pealing forth the anthem of the free.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85F845D-7E6B-FC26-BB96-45A51F580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788"/>
            <a:ext cx="9144000" cy="381642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2.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Ring the bells of Heaven,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there is joy today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the wanderer now is reconciled!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Yes, a soul is rescued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from his sinful way,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is born anew, a ransomed child.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B1DBD11-8B33-0202-B372-C10BF09C0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angels sing!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loud harps ring!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'Tis the ransomed army,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like a mighty sea,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Pealing forth the anthem of the free.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376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286C444-4DD9-D33E-2960-2CB0C8DEF2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396044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3.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Ring the bells of Heaven,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spread the feast today;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Angels, swell the glad, triumphant strain!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Tell the joyful tidings,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bear them far away,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For a precious soul is born again.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B1DBD11-8B33-0202-B372-C10BF09C0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angels sing!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Glory, glory, how the loud harps ring!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'Tis the ransomed army,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like a mighty sea,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Pealing forth the anthem of the free.</a:t>
            </a:r>
            <a:endParaRPr lang="en-US" altLang="en-US" dirty="0">
              <a:cs typeface="Times New Roman" panose="02020603050405020304" pitchFamily="18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5629A57-D7E0-0303-6E6C-A70B4600F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63" y="5702300"/>
            <a:ext cx="60960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33409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George Frederick Root | William Orcutt Cushing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750316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301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550. Ring the bells of Heaven,  there is joy today For a soul returning from the wild! See, the Father meets him  out upon the way, Welcoming his weary, wandering child.   </dc:title>
  <dc:creator>Perth Fortress</dc:creator>
  <cp:lastModifiedBy>Narelle Wheaton</cp:lastModifiedBy>
  <cp:revision>4</cp:revision>
  <dcterms:created xsi:type="dcterms:W3CDTF">2000-10-11T11:32:02Z</dcterms:created>
  <dcterms:modified xsi:type="dcterms:W3CDTF">2023-08-13T08:01:45Z</dcterms:modified>
</cp:coreProperties>
</file>