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FD77B2-C3B7-40A5-A571-9F4895BEDB2E}" v="1" dt="2023-08-13T06:07:16.3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3FD77B2-C3B7-40A5-A571-9F4895BEDB2E}"/>
    <pc:docChg chg="custSel addSld modSld sldOrd">
      <pc:chgData name="Narelle Wheaton" userId="6e1b2b30-480e-4f91-806b-6735d5b9e446" providerId="ADAL" clId="{E3FD77B2-C3B7-40A5-A571-9F4895BEDB2E}" dt="2023-08-13T06:07:16.384" v="29"/>
      <pc:docMkLst>
        <pc:docMk/>
      </pc:docMkLst>
      <pc:sldChg chg="modSp mod">
        <pc:chgData name="Narelle Wheaton" userId="6e1b2b30-480e-4f91-806b-6735d5b9e446" providerId="ADAL" clId="{E3FD77B2-C3B7-40A5-A571-9F4895BEDB2E}" dt="2023-08-13T06:06:42.233" v="15" actId="1076"/>
        <pc:sldMkLst>
          <pc:docMk/>
          <pc:sldMk cId="3589961234" sldId="256"/>
        </pc:sldMkLst>
        <pc:spChg chg="mod">
          <ac:chgData name="Narelle Wheaton" userId="6e1b2b30-480e-4f91-806b-6735d5b9e446" providerId="ADAL" clId="{E3FD77B2-C3B7-40A5-A571-9F4895BEDB2E}" dt="2023-08-13T06:06:42.233" v="15" actId="1076"/>
          <ac:spMkLst>
            <pc:docMk/>
            <pc:sldMk cId="3589961234" sldId="256"/>
            <ac:spMk id="3" creationId="{890C89F2-863A-471B-A7AE-66B0FD6B92B9}"/>
          </ac:spMkLst>
        </pc:spChg>
      </pc:sldChg>
      <pc:sldChg chg="modSp mod">
        <pc:chgData name="Narelle Wheaton" userId="6e1b2b30-480e-4f91-806b-6735d5b9e446" providerId="ADAL" clId="{E3FD77B2-C3B7-40A5-A571-9F4895BEDB2E}" dt="2023-08-13T06:06:50.324" v="17" actId="1076"/>
        <pc:sldMkLst>
          <pc:docMk/>
          <pc:sldMk cId="1470315619" sldId="257"/>
        </pc:sldMkLst>
        <pc:spChg chg="mod">
          <ac:chgData name="Narelle Wheaton" userId="6e1b2b30-480e-4f91-806b-6735d5b9e446" providerId="ADAL" clId="{E3FD77B2-C3B7-40A5-A571-9F4895BEDB2E}" dt="2023-08-13T06:06:50.324" v="17" actId="1076"/>
          <ac:spMkLst>
            <pc:docMk/>
            <pc:sldMk cId="1470315619" sldId="257"/>
            <ac:spMk id="3" creationId="{890C89F2-863A-471B-A7AE-66B0FD6B92B9}"/>
          </ac:spMkLst>
        </pc:spChg>
      </pc:sldChg>
      <pc:sldChg chg="modSp mod">
        <pc:chgData name="Narelle Wheaton" userId="6e1b2b30-480e-4f91-806b-6735d5b9e446" providerId="ADAL" clId="{E3FD77B2-C3B7-40A5-A571-9F4895BEDB2E}" dt="2023-08-13T06:06:57.128" v="19" actId="1076"/>
        <pc:sldMkLst>
          <pc:docMk/>
          <pc:sldMk cId="3276925356" sldId="258"/>
        </pc:sldMkLst>
        <pc:spChg chg="mod">
          <ac:chgData name="Narelle Wheaton" userId="6e1b2b30-480e-4f91-806b-6735d5b9e446" providerId="ADAL" clId="{E3FD77B2-C3B7-40A5-A571-9F4895BEDB2E}" dt="2023-08-13T06:06:57.128" v="19" actId="1076"/>
          <ac:spMkLst>
            <pc:docMk/>
            <pc:sldMk cId="3276925356" sldId="258"/>
            <ac:spMk id="3" creationId="{890C89F2-863A-471B-A7AE-66B0FD6B92B9}"/>
          </ac:spMkLst>
        </pc:spChg>
      </pc:sldChg>
      <pc:sldChg chg="delSp mod">
        <pc:chgData name="Narelle Wheaton" userId="6e1b2b30-480e-4f91-806b-6735d5b9e446" providerId="ADAL" clId="{E3FD77B2-C3B7-40A5-A571-9F4895BEDB2E}" dt="2023-08-13T06:07:15.298" v="28" actId="21"/>
        <pc:sldMkLst>
          <pc:docMk/>
          <pc:sldMk cId="1185373723" sldId="259"/>
        </pc:sldMkLst>
        <pc:spChg chg="del">
          <ac:chgData name="Narelle Wheaton" userId="6e1b2b30-480e-4f91-806b-6735d5b9e446" providerId="ADAL" clId="{E3FD77B2-C3B7-40A5-A571-9F4895BEDB2E}" dt="2023-08-13T06:07:15.298" v="28" actId="21"/>
          <ac:spMkLst>
            <pc:docMk/>
            <pc:sldMk cId="1185373723" sldId="259"/>
            <ac:spMk id="2" creationId="{FCB11987-54E0-4908-9456-D89B33C1F22F}"/>
          </ac:spMkLst>
        </pc:spChg>
      </pc:sldChg>
      <pc:sldChg chg="add ord">
        <pc:chgData name="Narelle Wheaton" userId="6e1b2b30-480e-4f91-806b-6735d5b9e446" providerId="ADAL" clId="{E3FD77B2-C3B7-40A5-A571-9F4895BEDB2E}" dt="2023-08-13T06:07:03.976" v="22"/>
        <pc:sldMkLst>
          <pc:docMk/>
          <pc:sldMk cId="2372296395" sldId="260"/>
        </pc:sldMkLst>
      </pc:sldChg>
      <pc:sldChg chg="addSp modSp add ord">
        <pc:chgData name="Narelle Wheaton" userId="6e1b2b30-480e-4f91-806b-6735d5b9e446" providerId="ADAL" clId="{E3FD77B2-C3B7-40A5-A571-9F4895BEDB2E}" dt="2023-08-13T06:07:16.384" v="29"/>
        <pc:sldMkLst>
          <pc:docMk/>
          <pc:sldMk cId="2443407230" sldId="261"/>
        </pc:sldMkLst>
        <pc:spChg chg="add mod">
          <ac:chgData name="Narelle Wheaton" userId="6e1b2b30-480e-4f91-806b-6735d5b9e446" providerId="ADAL" clId="{E3FD77B2-C3B7-40A5-A571-9F4895BEDB2E}" dt="2023-08-13T06:07:16.384" v="29"/>
          <ac:spMkLst>
            <pc:docMk/>
            <pc:sldMk cId="2443407230" sldId="261"/>
            <ac:spMk id="2" creationId="{111FDE06-59A0-188B-272A-C6360998559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A1794-CBD2-4060-BD91-F709E86674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8587EF-FEF1-48FF-8234-399C4DEFE4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56B813-9CF3-47A1-94BD-7EE16BC12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AED47-833E-4953-B934-A223232D6232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799DF-3158-469B-AEB8-66BE2EB69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BAF38C-5844-4088-9317-FE78EE383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D000-CA06-4785-B470-4EDAB4C3D3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9368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EBA47-D630-44D2-9B9C-2BD0810BD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0BFDC3-D925-4273-A120-A9D8AD9D48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0BBF35-F877-422A-BCBD-7BF57D2BB8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AED47-833E-4953-B934-A223232D6232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7F0F26-0F32-4D93-B1B3-436B5E0D6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0ECEF0-F767-46CA-AAEF-4A4734E32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D000-CA06-4785-B470-4EDAB4C3D3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047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1DC3BF1-2855-4005-AAEB-AECA69635B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BF1933-92CC-48CE-94A4-F4141B1205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B5B094-480C-4A59-B418-2D912E0E3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AED47-833E-4953-B934-A223232D6232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7DD93-1847-408B-874B-E272DC7B3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84BC1F-AD95-4DEE-996C-D40F37621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D000-CA06-4785-B470-4EDAB4C3D3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5945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EFDD3-332B-48AC-A8F1-380339A8E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6B5C71-7E41-4B6F-9B80-A5AE809430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48DDC-6D86-469B-8910-F69A0516E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AED47-833E-4953-B934-A223232D6232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4553D5-A860-445E-BBBE-1577AC06A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A145C2-3F7F-49CC-9910-22C70533B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D000-CA06-4785-B470-4EDAB4C3D3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1413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1ED8B-E1E8-4E97-A425-EE5506FC5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483F2E-A33E-4461-95ED-6A39CFBC1F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CA1680-5F4D-4A1C-B7C1-7531ECCE9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AED47-833E-4953-B934-A223232D6232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08942-9C32-4D3C-B75B-E7D9EC93C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7FD317-5687-46D5-BE06-40F21A386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D000-CA06-4785-B470-4EDAB4C3D3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3728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1B4A0-4FC1-4F59-A6A0-688C67FAC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5903F5-5DBB-4635-9B19-994C46E912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8E08B7-92CC-43C2-9C23-05E6DC136F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1DA148-63E1-43D0-93E3-4EB9D43FE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AED47-833E-4953-B934-A223232D6232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C7F460-E2DA-4CFF-8A1D-30EA63351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AE8D71-EB88-4542-99FF-3DFB1019C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D000-CA06-4785-B470-4EDAB4C3D3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5994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688AB-2375-4E7E-AB6A-16CB1AC24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501945-F61E-42E2-9D31-7D479F166C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72C36D-A88B-4A94-981F-349E20D76A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8D7DA2-0506-4FD9-96A0-94A1F69815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AAAC34-3489-453C-B289-53691867A6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D8DCE7-6C17-4148-A850-F566CDF9C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AED47-833E-4953-B934-A223232D6232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049022-47E7-4D21-A105-0544A316B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49CC4C-C3D6-4EBA-874A-3B63DC344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D000-CA06-4785-B470-4EDAB4C3D3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6065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A12B71-C462-4D55-B1DE-0AE4009563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1B7EC4-9B4C-48FF-A5AB-C5D363B6F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AED47-833E-4953-B934-A223232D6232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18F3AC-D131-4478-AF90-5BD299BA4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B81194-55F4-459D-B223-9C60A993F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D000-CA06-4785-B470-4EDAB4C3D3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59113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A2785B-7DE3-43A5-91FC-4F8A4552F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AED47-833E-4953-B934-A223232D6232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A204BC-DF82-4A3E-AF29-0FC6F351A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3DA71-2E2E-4EBC-BD78-D000A2DC1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D000-CA06-4785-B470-4EDAB4C3D3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6426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7920D-2081-4CD1-8446-462059BC3D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E3D37F-9451-4110-AD0C-B1FFF02EB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79308C-947E-4276-A95A-C307E6CB18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36AB79-7690-4713-A34F-001ADCC3A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AED47-833E-4953-B934-A223232D6232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498AE4-E6C7-498A-B976-CFB643462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207AA3-9E8B-4D60-BA4F-72480F426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D000-CA06-4785-B470-4EDAB4C3D3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6003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ADECE-7A9A-48E2-B5EF-96BA84B80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8220CB-1E05-4B79-A371-B40935CA41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FE0E24-DA21-4EF2-A4EF-0E2C8D9388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8D422E-3964-46A4-9E3D-DB4F254EB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AED47-833E-4953-B934-A223232D6232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077397-A6F2-4D99-A3A9-88DA1367A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6E0012-5BF1-4803-A745-F8B442ACB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D000-CA06-4785-B470-4EDAB4C3D3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8736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5EE244-65D1-456C-9FC7-1CC5F1186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F2B97B-75E3-4B87-9EC5-5A86893F8D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D0E4A-470D-4F00-B3A6-EE51CB729E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ED47-833E-4953-B934-A223232D6232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BF71ED-4225-4A37-8513-A497061FAA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5E1786-F42C-410E-8FF9-05F18018B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D000-CA06-4785-B470-4EDAB4C3D3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5846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90C89F2-863A-471B-A7AE-66B0FD6B92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43731"/>
            <a:ext cx="9144000" cy="3970538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Sing them over again to 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Wonderful words of life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Let me more of their beauty see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Wonderful words of life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Words of life and beauty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Teach me faith and duty</a:t>
            </a:r>
          </a:p>
        </p:txBody>
      </p:sp>
    </p:spTree>
    <p:extLst>
      <p:ext uri="{BB962C8B-B14F-4D97-AF65-F5344CB8AC3E}">
        <p14:creationId xmlns:p14="http://schemas.microsoft.com/office/powerpoint/2010/main" val="3589961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90C89F2-863A-471B-A7AE-66B0FD6B92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17259"/>
            <a:ext cx="9144000" cy="3023481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Beautiful words wonderful words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Wonderful words of Life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Beautiful words wonderful words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Wonderful words of Life</a:t>
            </a:r>
          </a:p>
        </p:txBody>
      </p:sp>
    </p:spTree>
    <p:extLst>
      <p:ext uri="{BB962C8B-B14F-4D97-AF65-F5344CB8AC3E}">
        <p14:creationId xmlns:p14="http://schemas.microsoft.com/office/powerpoint/2010/main" val="1470315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90C89F2-863A-471B-A7AE-66B0FD6B92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82188"/>
            <a:ext cx="9144000" cy="4493623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Christ the blessed One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Gives to all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Wonderful words of life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Sinner list to the loving call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Wonderful words of life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All so freely given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Wooing us to Heaven</a:t>
            </a:r>
          </a:p>
        </p:txBody>
      </p:sp>
    </p:spTree>
    <p:extLst>
      <p:ext uri="{BB962C8B-B14F-4D97-AF65-F5344CB8AC3E}">
        <p14:creationId xmlns:p14="http://schemas.microsoft.com/office/powerpoint/2010/main" val="3276925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90C89F2-863A-471B-A7AE-66B0FD6B92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17259"/>
            <a:ext cx="9144000" cy="3023481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Beautiful words wonderful words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Wonderful words of Life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Beautiful words wonderful words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Wonderful words of Life</a:t>
            </a:r>
          </a:p>
        </p:txBody>
      </p:sp>
    </p:spTree>
    <p:extLst>
      <p:ext uri="{BB962C8B-B14F-4D97-AF65-F5344CB8AC3E}">
        <p14:creationId xmlns:p14="http://schemas.microsoft.com/office/powerpoint/2010/main" val="2372296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90C89F2-863A-471B-A7AE-66B0FD6B92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87262"/>
            <a:ext cx="9144000" cy="3970538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Sweetly echo the Saviour’s call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Wonderful words of life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Offer pardon and peace to all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Wonderful words of life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Jesus only Saviour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Sanctify us forever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853737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90C89F2-863A-471B-A7AE-66B0FD6B92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17259"/>
            <a:ext cx="9144000" cy="3023481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Beautiful words wonderful words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Wonderful words of Life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Beautiful words wonderful words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Wonderful words of Life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11FDE06-59A0-188B-272A-C63609985596}"/>
              </a:ext>
            </a:extLst>
          </p:cNvPr>
          <p:cNvSpPr/>
          <p:nvPr/>
        </p:nvSpPr>
        <p:spPr>
          <a:xfrm>
            <a:off x="342900" y="5570738"/>
            <a:ext cx="6096000" cy="9387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CCLI Song # 3162497</a:t>
            </a:r>
          </a:p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Philip Paul Bliss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1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1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1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1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4434072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2022-01-17T08:22:26Z</dcterms:created>
  <dcterms:modified xsi:type="dcterms:W3CDTF">2023-08-13T06:07:21Z</dcterms:modified>
</cp:coreProperties>
</file>