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65DB53-0680-C646-EE7A-A214C656E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84899B-AB08-7D5C-5517-807AD779C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AB491A-D778-4035-F389-E5A42EBB2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4CC48-CF2A-4963-9D3E-14FEDFB299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3861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40D216-5748-868C-F17C-4C0FC70E8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AC3BCD-5DDE-7C25-466A-6F3C55955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88EB68-24A7-38B7-4EE0-BF205B694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3EED4-2748-4C0B-B85A-E48C9C72F5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5391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479FDD-9106-09DB-B2E2-AC2A45D0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D20F78-3817-AB55-8D0B-ED2CABF09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B469DA-2D50-D6E2-493F-7ADFF87A1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725D6-6997-4917-B9B5-1DAA090F2E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7586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EE9F7C-A165-C120-C1F5-42E86A253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ED1F90-C5D1-1C29-04AE-F5243FA46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9FAE6B-5CE6-2F9B-AFB8-7EE72F1E4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44E05-261D-4C38-BE3D-44F8B2F195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3520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CCAC7E-527E-130C-4B9B-07B631336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F96236-3451-7CFD-6F21-B96C0AA18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0C30CF-1D2E-0370-00BC-F8F21EF53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66641-CC8D-4D06-849B-CAEC865334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0751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866021D-0CFD-9679-7D39-B217109BF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393E088-3D5B-300A-CEFB-CE2DA3A36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DBD59B9-8273-CC64-21CC-57A34899A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CC074-CD54-4DAC-B7DF-BD5117C9AC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5226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6B9DD80-0540-52AE-1405-3E4652AB1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0DEE500-FF3B-D262-BA64-475C64832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E09BC8A-7DF9-7073-ACEF-889DE4891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49430-A00F-4A5B-9D9C-7547795CEB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250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4437EDF-A005-3293-D7A9-322CDD3E1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43B1584-8E92-EAAD-34CC-6587DBBE0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76F4E6A-701B-79B0-A56D-F439E2C3D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6E9AD-9C1C-4B9E-8AF5-97D9141712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866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7291F41-4210-EE6A-890F-721595DCF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3B4B3ED-918D-DF3D-335E-4ACAAEBF4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A773603-1A2B-B4E5-4E14-1E5BA413B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A0728-76CE-44B3-B925-EB1DEDA284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1363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D6DBF4E-996A-88C0-31B1-C6B97B5CA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CAEB6DD-66A2-859D-9092-851A6B44C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3D35865-E902-84F3-D874-364CB8653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52C22-6853-4EE9-88CB-59D4FDE171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7208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7F275EF-FF85-C0C9-9615-7B1FD69AE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8CFD4A-75C2-A807-09D8-256A32579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5BD5DB8-52F2-D520-9FAE-C6D8991E3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4A673-9666-469E-8627-A21E8E8C99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410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173A098-7C72-5B59-18F5-08915C7D0B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FEE7A70-9469-5733-349F-772CD03807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201CA2-1AE1-2054-21DF-E4092DDE19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47001D-0B0C-3130-D199-CACD2CE221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C359B-984F-E780-4145-4AFB6B5DE0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29205A8-6814-41A8-9C79-E55E832919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FE5EF32-DDBC-2628-50B9-9CC2EF9DE1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824"/>
            <a:ext cx="9144000" cy="3412976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Dear Lord and Father of mankind,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Forgive our foolish ways;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Reclothe us in our rightful mind;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In purer lives thy service find,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In deeper reverence, praise.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CA01AFD-7EED-440F-1982-5E0536E54A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2816"/>
            <a:ext cx="9144000" cy="3312368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2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In simple trust like theirs who heard,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Beside the Syrian sea,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gracious calling of the Lord,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Let us, like them, without a word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Rise up and follow thee.</a:t>
            </a:r>
            <a:r>
              <a:rPr lang="en-US" altLang="en-US" sz="4000" dirty="0"/>
              <a:t> </a:t>
            </a:r>
            <a:endParaRPr lang="en-U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980AEE8-578D-C0CE-3A87-4E345FB8B7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08820"/>
            <a:ext cx="9144000" cy="3240360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3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O Sabbath rest by Galilee!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O calm of hills above,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Where Jesus knelt to share with thee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silence of eternity,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Interpreted by love!</a:t>
            </a:r>
            <a:r>
              <a:rPr lang="en-US" altLang="en-US" sz="4000" dirty="0"/>
              <a:t> </a:t>
            </a:r>
            <a:endParaRPr lang="en-US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0AD6AF1-613C-E93D-FDB7-0D461AEDBD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824"/>
            <a:ext cx="9144000" cy="3168352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4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Drop thy still dews of quietness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Till all our strivings cease;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Take from our souls the strain and stress,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And let our ordered lives confess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beauty of thy peace.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61C0979-2AC9-B2A1-A3BB-D95B987D4E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70484"/>
            <a:ext cx="9144000" cy="3917032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5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Breathe through the heats of our desire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Thy coolness and thy balm;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Let sense be dumb, let flesh retire;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Speak through the earthquake,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wind and fire,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O still small voice of calm!</a:t>
            </a:r>
            <a:endParaRPr lang="en-US" altLang="en-US" dirty="0"/>
          </a:p>
        </p:txBody>
      </p:sp>
      <p:sp>
        <p:nvSpPr>
          <p:cNvPr id="6147" name="Rectangle 1">
            <a:extLst>
              <a:ext uri="{FF2B5EF4-FFF2-40B4-BE49-F238E27FC236}">
                <a16:creationId xmlns:a16="http://schemas.microsoft.com/office/drawing/2014/main" id="{72F42E71-2DDD-A0FD-64C0-B2ED01F3E2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715000"/>
            <a:ext cx="60960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000">
                <a:latin typeface="akagi_probook"/>
              </a:rPr>
              <a:t>CCLI Song # 2645544</a:t>
            </a:r>
          </a:p>
          <a:p>
            <a:pPr eaLnBrk="1" hangingPunct="1"/>
            <a:r>
              <a:rPr lang="en-AU" altLang="en-US" sz="1000">
                <a:latin typeface="akagi_probook"/>
              </a:rPr>
              <a:t>John Greenleaf Whittier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>
                <a:latin typeface="akagi_probook"/>
              </a:rPr>
              <a:t>Public Domain</a:t>
            </a:r>
          </a:p>
          <a:p>
            <a:pPr eaLnBrk="1" hangingPunct="1"/>
            <a:r>
              <a:rPr lang="en-AU" altLang="en-US" sz="1000" i="1">
                <a:latin typeface="akagi_probook"/>
              </a:rPr>
              <a:t>For use solely with the SongSelect® </a:t>
            </a:r>
            <a:r>
              <a:rPr lang="en-AU" altLang="en-US" sz="1000" i="1">
                <a:latin typeface="akagi_probook"/>
                <a:hlinkClick r:id="rId2"/>
              </a:rPr>
              <a:t>Terms of Use</a:t>
            </a:r>
            <a:r>
              <a:rPr lang="en-AU" altLang="en-US" sz="1000" i="1">
                <a:latin typeface="akagi_probook"/>
              </a:rPr>
              <a:t>. All rights reserved. </a:t>
            </a:r>
            <a:r>
              <a:rPr lang="en-AU" altLang="en-US" sz="1000" i="1">
                <a:latin typeface="akagi_probook"/>
                <a:hlinkClick r:id="rId3"/>
              </a:rPr>
              <a:t>www.ccli.com</a:t>
            </a:r>
            <a:endParaRPr lang="en-AU" altLang="en-US" sz="1000" i="1">
              <a:latin typeface="akagi_probook"/>
            </a:endParaRPr>
          </a:p>
          <a:p>
            <a:pPr eaLnBrk="1" hangingPunct="1"/>
            <a:r>
              <a:rPr lang="en-AU" altLang="en-US" sz="100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233</Words>
  <Application>Microsoft Office PowerPoint</Application>
  <PresentationFormat>Widescreen</PresentationFormat>
  <Paragraphs>11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Dear Lord and Father of  mankind, Forgive our foolish ways; Reclothe us in our rightful  mind; In purer lives thy service find, In deeper reverence, praise. </dc:title>
  <dc:creator>Perth Fortress</dc:creator>
  <cp:lastModifiedBy>Narelle Wheaton</cp:lastModifiedBy>
  <cp:revision>3</cp:revision>
  <dcterms:created xsi:type="dcterms:W3CDTF">2001-03-09T03:58:42Z</dcterms:created>
  <dcterms:modified xsi:type="dcterms:W3CDTF">2023-08-13T07:00:42Z</dcterms:modified>
</cp:coreProperties>
</file>