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1"/>
  </p:notesMasterIdLst>
  <p:sldIdLst>
    <p:sldId id="257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1C24"/>
    <a:srgbClr val="2B32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476342-6B58-4C43-B7F6-A08E4C2F103A}" v="3" dt="2022-09-02T03:20:44.205"/>
    <p1510:client id="{8D511E38-4160-B44D-98B4-5B238D38E0AE}" v="37" dt="2022-09-02T03:13:33.3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94"/>
  </p:normalViewPr>
  <p:slideViewPr>
    <p:cSldViewPr snapToGrid="0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lly DosSantos" userId="6a11cea6-d70b-4503-b9b0-88127c7d5e87" providerId="ADAL" clId="{8D511E38-4160-B44D-98B4-5B238D38E0AE}"/>
    <pc:docChg chg="undo custSel addSld modSld">
      <pc:chgData name="Kelly DosSantos" userId="6a11cea6-d70b-4503-b9b0-88127c7d5e87" providerId="ADAL" clId="{8D511E38-4160-B44D-98B4-5B238D38E0AE}" dt="2022-09-02T03:13:33.361" v="65" actId="14826"/>
      <pc:docMkLst>
        <pc:docMk/>
      </pc:docMkLst>
      <pc:sldChg chg="addSp modSp mod">
        <pc:chgData name="Kelly DosSantos" userId="6a11cea6-d70b-4503-b9b0-88127c7d5e87" providerId="ADAL" clId="{8D511E38-4160-B44D-98B4-5B238D38E0AE}" dt="2022-09-02T03:13:33.361" v="65" actId="14826"/>
        <pc:sldMkLst>
          <pc:docMk/>
          <pc:sldMk cId="1072788544" sldId="257"/>
        </pc:sldMkLst>
        <pc:spChg chg="mod">
          <ac:chgData name="Kelly DosSantos" userId="6a11cea6-d70b-4503-b9b0-88127c7d5e87" providerId="ADAL" clId="{8D511E38-4160-B44D-98B4-5B238D38E0AE}" dt="2022-09-02T02:59:37.797" v="32"/>
          <ac:spMkLst>
            <pc:docMk/>
            <pc:sldMk cId="1072788544" sldId="257"/>
            <ac:spMk id="2" creationId="{3413D7AD-648B-A54C-8B71-D4862F93BA9F}"/>
          </ac:spMkLst>
        </pc:spChg>
        <pc:picChg chg="add mod">
          <ac:chgData name="Kelly DosSantos" userId="6a11cea6-d70b-4503-b9b0-88127c7d5e87" providerId="ADAL" clId="{8D511E38-4160-B44D-98B4-5B238D38E0AE}" dt="2022-09-02T03:13:28.565" v="64" actId="571"/>
          <ac:picMkLst>
            <pc:docMk/>
            <pc:sldMk cId="1072788544" sldId="257"/>
            <ac:picMk id="3" creationId="{32C62B4C-2FBE-386F-F61A-745C1D78E317}"/>
          </ac:picMkLst>
        </pc:picChg>
        <pc:picChg chg="mod">
          <ac:chgData name="Kelly DosSantos" userId="6a11cea6-d70b-4503-b9b0-88127c7d5e87" providerId="ADAL" clId="{8D511E38-4160-B44D-98B4-5B238D38E0AE}" dt="2022-09-02T03:13:33.361" v="65" actId="14826"/>
          <ac:picMkLst>
            <pc:docMk/>
            <pc:sldMk cId="1072788544" sldId="257"/>
            <ac:picMk id="4" creationId="{4B211111-EC41-9E59-0784-5361471E7762}"/>
          </ac:picMkLst>
        </pc:picChg>
      </pc:sldChg>
      <pc:sldChg chg="addSp modSp add">
        <pc:chgData name="Kelly DosSantos" userId="6a11cea6-d70b-4503-b9b0-88127c7d5e87" providerId="ADAL" clId="{8D511E38-4160-B44D-98B4-5B238D38E0AE}" dt="2022-09-02T03:13:24.708" v="62" actId="14826"/>
        <pc:sldMkLst>
          <pc:docMk/>
          <pc:sldMk cId="616237240" sldId="258"/>
        </pc:sldMkLst>
        <pc:spChg chg="mod">
          <ac:chgData name="Kelly DosSantos" userId="6a11cea6-d70b-4503-b9b0-88127c7d5e87" providerId="ADAL" clId="{8D511E38-4160-B44D-98B4-5B238D38E0AE}" dt="2022-09-02T02:59:33.269" v="31"/>
          <ac:spMkLst>
            <pc:docMk/>
            <pc:sldMk cId="616237240" sldId="258"/>
            <ac:spMk id="2" creationId="{3413D7AD-648B-A54C-8B71-D4862F93BA9F}"/>
          </ac:spMkLst>
        </pc:spChg>
        <pc:picChg chg="add mod">
          <ac:chgData name="Kelly DosSantos" userId="6a11cea6-d70b-4503-b9b0-88127c7d5e87" providerId="ADAL" clId="{8D511E38-4160-B44D-98B4-5B238D38E0AE}" dt="2022-09-02T02:57:46.713" v="5" actId="571"/>
          <ac:picMkLst>
            <pc:docMk/>
            <pc:sldMk cId="616237240" sldId="258"/>
            <ac:picMk id="3" creationId="{C8365074-7C4A-28AB-B7B8-8B66985496F4}"/>
          </ac:picMkLst>
        </pc:picChg>
        <pc:picChg chg="add mod">
          <ac:chgData name="Kelly DosSantos" userId="6a11cea6-d70b-4503-b9b0-88127c7d5e87" providerId="ADAL" clId="{8D511E38-4160-B44D-98B4-5B238D38E0AE}" dt="2022-09-02T03:13:19.941" v="61" actId="571"/>
          <ac:picMkLst>
            <pc:docMk/>
            <pc:sldMk cId="616237240" sldId="258"/>
            <ac:picMk id="3" creationId="{CC1A97EC-BEF8-51C3-7FC2-4177D0798E96}"/>
          </ac:picMkLst>
        </pc:picChg>
        <pc:picChg chg="mod">
          <ac:chgData name="Kelly DosSantos" userId="6a11cea6-d70b-4503-b9b0-88127c7d5e87" providerId="ADAL" clId="{8D511E38-4160-B44D-98B4-5B238D38E0AE}" dt="2022-09-02T03:13:24.708" v="62" actId="14826"/>
          <ac:picMkLst>
            <pc:docMk/>
            <pc:sldMk cId="616237240" sldId="258"/>
            <ac:picMk id="4" creationId="{4B211111-EC41-9E59-0784-5361471E7762}"/>
          </ac:picMkLst>
        </pc:picChg>
      </pc:sldChg>
      <pc:sldChg chg="addSp modSp add mod">
        <pc:chgData name="Kelly DosSantos" userId="6a11cea6-d70b-4503-b9b0-88127c7d5e87" providerId="ADAL" clId="{8D511E38-4160-B44D-98B4-5B238D38E0AE}" dt="2022-09-02T03:13:16.919" v="59" actId="14826"/>
        <pc:sldMkLst>
          <pc:docMk/>
          <pc:sldMk cId="4004849264" sldId="259"/>
        </pc:sldMkLst>
        <pc:spChg chg="mod">
          <ac:chgData name="Kelly DosSantos" userId="6a11cea6-d70b-4503-b9b0-88127c7d5e87" providerId="ADAL" clId="{8D511E38-4160-B44D-98B4-5B238D38E0AE}" dt="2022-09-02T02:59:25.159" v="30" actId="20577"/>
          <ac:spMkLst>
            <pc:docMk/>
            <pc:sldMk cId="4004849264" sldId="259"/>
            <ac:spMk id="2" creationId="{3413D7AD-648B-A54C-8B71-D4862F93BA9F}"/>
          </ac:spMkLst>
        </pc:spChg>
        <pc:picChg chg="add mod">
          <ac:chgData name="Kelly DosSantos" userId="6a11cea6-d70b-4503-b9b0-88127c7d5e87" providerId="ADAL" clId="{8D511E38-4160-B44D-98B4-5B238D38E0AE}" dt="2022-09-02T03:13:10.607" v="58" actId="571"/>
          <ac:picMkLst>
            <pc:docMk/>
            <pc:sldMk cId="4004849264" sldId="259"/>
            <ac:picMk id="3" creationId="{2DF886B6-C859-D0AB-1AEE-3AD5C0DBDE17}"/>
          </ac:picMkLst>
        </pc:picChg>
        <pc:picChg chg="mod">
          <ac:chgData name="Kelly DosSantos" userId="6a11cea6-d70b-4503-b9b0-88127c7d5e87" providerId="ADAL" clId="{8D511E38-4160-B44D-98B4-5B238D38E0AE}" dt="2022-09-02T03:13:16.919" v="59" actId="14826"/>
          <ac:picMkLst>
            <pc:docMk/>
            <pc:sldMk cId="4004849264" sldId="259"/>
            <ac:picMk id="4" creationId="{4B211111-EC41-9E59-0784-5361471E7762}"/>
          </ac:picMkLst>
        </pc:picChg>
      </pc:sldChg>
      <pc:sldChg chg="addSp modSp add">
        <pc:chgData name="Kelly DosSantos" userId="6a11cea6-d70b-4503-b9b0-88127c7d5e87" providerId="ADAL" clId="{8D511E38-4160-B44D-98B4-5B238D38E0AE}" dt="2022-09-02T03:13:01.190" v="56" actId="14826"/>
        <pc:sldMkLst>
          <pc:docMk/>
          <pc:sldMk cId="2028412571" sldId="260"/>
        </pc:sldMkLst>
        <pc:picChg chg="add mod">
          <ac:chgData name="Kelly DosSantos" userId="6a11cea6-d70b-4503-b9b0-88127c7d5e87" providerId="ADAL" clId="{8D511E38-4160-B44D-98B4-5B238D38E0AE}" dt="2022-09-02T03:12:55.778" v="55" actId="571"/>
          <ac:picMkLst>
            <pc:docMk/>
            <pc:sldMk cId="2028412571" sldId="260"/>
            <ac:picMk id="3" creationId="{49F5209C-0561-D05F-7DA4-E26A8CC750AF}"/>
          </ac:picMkLst>
        </pc:picChg>
        <pc:picChg chg="add mod">
          <ac:chgData name="Kelly DosSantos" userId="6a11cea6-d70b-4503-b9b0-88127c7d5e87" providerId="ADAL" clId="{8D511E38-4160-B44D-98B4-5B238D38E0AE}" dt="2022-09-02T03:00:03.498" v="35" actId="571"/>
          <ac:picMkLst>
            <pc:docMk/>
            <pc:sldMk cId="2028412571" sldId="260"/>
            <ac:picMk id="3" creationId="{9CAA4DEB-4B84-4A53-D2D1-26A2260B7CBC}"/>
          </ac:picMkLst>
        </pc:picChg>
        <pc:picChg chg="mod">
          <ac:chgData name="Kelly DosSantos" userId="6a11cea6-d70b-4503-b9b0-88127c7d5e87" providerId="ADAL" clId="{8D511E38-4160-B44D-98B4-5B238D38E0AE}" dt="2022-09-02T03:13:01.190" v="56" actId="14826"/>
          <ac:picMkLst>
            <pc:docMk/>
            <pc:sldMk cId="2028412571" sldId="260"/>
            <ac:picMk id="4" creationId="{4B211111-EC41-9E59-0784-5361471E7762}"/>
          </ac:picMkLst>
        </pc:picChg>
        <pc:picChg chg="add mod">
          <ac:chgData name="Kelly DosSantos" userId="6a11cea6-d70b-4503-b9b0-88127c7d5e87" providerId="ADAL" clId="{8D511E38-4160-B44D-98B4-5B238D38E0AE}" dt="2022-09-02T03:02:41.074" v="44" actId="571"/>
          <ac:picMkLst>
            <pc:docMk/>
            <pc:sldMk cId="2028412571" sldId="260"/>
            <ac:picMk id="5" creationId="{393004D9-41C2-3FBA-E336-F417B842BF34}"/>
          </ac:picMkLst>
        </pc:picChg>
      </pc:sldChg>
      <pc:sldChg chg="modSp add">
        <pc:chgData name="Kelly DosSantos" userId="6a11cea6-d70b-4503-b9b0-88127c7d5e87" providerId="ADAL" clId="{8D511E38-4160-B44D-98B4-5B238D38E0AE}" dt="2022-09-02T03:12:52.160" v="53" actId="14826"/>
        <pc:sldMkLst>
          <pc:docMk/>
          <pc:sldMk cId="243350377" sldId="261"/>
        </pc:sldMkLst>
        <pc:picChg chg="mod">
          <ac:chgData name="Kelly DosSantos" userId="6a11cea6-d70b-4503-b9b0-88127c7d5e87" providerId="ADAL" clId="{8D511E38-4160-B44D-98B4-5B238D38E0AE}" dt="2022-09-02T03:12:52.160" v="53" actId="14826"/>
          <ac:picMkLst>
            <pc:docMk/>
            <pc:sldMk cId="243350377" sldId="261"/>
            <ac:picMk id="4" creationId="{4B211111-EC41-9E59-0784-5361471E7762}"/>
          </ac:picMkLst>
        </pc:picChg>
      </pc:sldChg>
      <pc:sldChg chg="addSp modSp add">
        <pc:chgData name="Kelly DosSantos" userId="6a11cea6-d70b-4503-b9b0-88127c7d5e87" providerId="ADAL" clId="{8D511E38-4160-B44D-98B4-5B238D38E0AE}" dt="2022-09-02T03:10:18.373" v="52" actId="14826"/>
        <pc:sldMkLst>
          <pc:docMk/>
          <pc:sldMk cId="3249342047" sldId="262"/>
        </pc:sldMkLst>
        <pc:picChg chg="add mod">
          <ac:chgData name="Kelly DosSantos" userId="6a11cea6-d70b-4503-b9b0-88127c7d5e87" providerId="ADAL" clId="{8D511E38-4160-B44D-98B4-5B238D38E0AE}" dt="2022-09-02T03:10:12.849" v="51" actId="571"/>
          <ac:picMkLst>
            <pc:docMk/>
            <pc:sldMk cId="3249342047" sldId="262"/>
            <ac:picMk id="3" creationId="{2C1B4B12-EAD1-229A-6921-0359BD8C18C7}"/>
          </ac:picMkLst>
        </pc:picChg>
        <pc:picChg chg="add mod">
          <ac:chgData name="Kelly DosSantos" userId="6a11cea6-d70b-4503-b9b0-88127c7d5e87" providerId="ADAL" clId="{8D511E38-4160-B44D-98B4-5B238D38E0AE}" dt="2022-09-02T03:00:48.010" v="41" actId="571"/>
          <ac:picMkLst>
            <pc:docMk/>
            <pc:sldMk cId="3249342047" sldId="262"/>
            <ac:picMk id="3" creationId="{8DA51B05-FF71-87ED-9822-2F751EF8B585}"/>
          </ac:picMkLst>
        </pc:picChg>
        <pc:picChg chg="mod">
          <ac:chgData name="Kelly DosSantos" userId="6a11cea6-d70b-4503-b9b0-88127c7d5e87" providerId="ADAL" clId="{8D511E38-4160-B44D-98B4-5B238D38E0AE}" dt="2022-09-02T03:10:18.373" v="52" actId="14826"/>
          <ac:picMkLst>
            <pc:docMk/>
            <pc:sldMk cId="3249342047" sldId="262"/>
            <ac:picMk id="4" creationId="{4B211111-EC41-9E59-0784-5361471E7762}"/>
          </ac:picMkLst>
        </pc:picChg>
      </pc:sldChg>
    </pc:docChg>
  </pc:docChgLst>
  <pc:docChgLst>
    <pc:chgData name="Kelly DosSantos" userId="6a11cea6-d70b-4503-b9b0-88127c7d5e87" providerId="ADAL" clId="{180FDD1D-D8DD-124D-BD3D-C864253EFABC}"/>
    <pc:docChg chg="custSel delSld modMainMaster">
      <pc:chgData name="Kelly DosSantos" userId="6a11cea6-d70b-4503-b9b0-88127c7d5e87" providerId="ADAL" clId="{180FDD1D-D8DD-124D-BD3D-C864253EFABC}" dt="2022-06-24T00:25:48.517" v="3" actId="478"/>
      <pc:docMkLst>
        <pc:docMk/>
      </pc:docMkLst>
      <pc:sldChg chg="del">
        <pc:chgData name="Kelly DosSantos" userId="6a11cea6-d70b-4503-b9b0-88127c7d5e87" providerId="ADAL" clId="{180FDD1D-D8DD-124D-BD3D-C864253EFABC}" dt="2022-06-24T00:25:11.027" v="0" actId="2696"/>
        <pc:sldMkLst>
          <pc:docMk/>
          <pc:sldMk cId="3654918212" sldId="259"/>
        </pc:sldMkLst>
      </pc:sldChg>
      <pc:sldChg chg="del">
        <pc:chgData name="Kelly DosSantos" userId="6a11cea6-d70b-4503-b9b0-88127c7d5e87" providerId="ADAL" clId="{180FDD1D-D8DD-124D-BD3D-C864253EFABC}" dt="2022-06-24T00:25:19.180" v="1" actId="2696"/>
        <pc:sldMkLst>
          <pc:docMk/>
          <pc:sldMk cId="1314774702" sldId="260"/>
        </pc:sldMkLst>
      </pc:sldChg>
      <pc:sldChg chg="del">
        <pc:chgData name="Kelly DosSantos" userId="6a11cea6-d70b-4503-b9b0-88127c7d5e87" providerId="ADAL" clId="{180FDD1D-D8DD-124D-BD3D-C864253EFABC}" dt="2022-06-24T00:25:19.180" v="1" actId="2696"/>
        <pc:sldMkLst>
          <pc:docMk/>
          <pc:sldMk cId="3841924743" sldId="261"/>
        </pc:sldMkLst>
      </pc:sldChg>
      <pc:sldChg chg="del">
        <pc:chgData name="Kelly DosSantos" userId="6a11cea6-d70b-4503-b9b0-88127c7d5e87" providerId="ADAL" clId="{180FDD1D-D8DD-124D-BD3D-C864253EFABC}" dt="2022-06-24T00:25:19.180" v="1" actId="2696"/>
        <pc:sldMkLst>
          <pc:docMk/>
          <pc:sldMk cId="4017031552" sldId="262"/>
        </pc:sldMkLst>
      </pc:sldChg>
      <pc:sldChg chg="del">
        <pc:chgData name="Kelly DosSantos" userId="6a11cea6-d70b-4503-b9b0-88127c7d5e87" providerId="ADAL" clId="{180FDD1D-D8DD-124D-BD3D-C864253EFABC}" dt="2022-06-24T00:25:19.180" v="1" actId="2696"/>
        <pc:sldMkLst>
          <pc:docMk/>
          <pc:sldMk cId="2902001176" sldId="263"/>
        </pc:sldMkLst>
      </pc:sldChg>
      <pc:sldMasterChg chg="delSp mod">
        <pc:chgData name="Kelly DosSantos" userId="6a11cea6-d70b-4503-b9b0-88127c7d5e87" providerId="ADAL" clId="{180FDD1D-D8DD-124D-BD3D-C864253EFABC}" dt="2022-06-24T00:25:48.517" v="3" actId="478"/>
        <pc:sldMasterMkLst>
          <pc:docMk/>
          <pc:sldMasterMk cId="4129670937" sldId="2147483648"/>
        </pc:sldMasterMkLst>
        <pc:picChg chg="del">
          <ac:chgData name="Kelly DosSantos" userId="6a11cea6-d70b-4503-b9b0-88127c7d5e87" providerId="ADAL" clId="{180FDD1D-D8DD-124D-BD3D-C864253EFABC}" dt="2022-06-24T00:25:46.230" v="2" actId="478"/>
          <ac:picMkLst>
            <pc:docMk/>
            <pc:sldMasterMk cId="4129670937" sldId="2147483648"/>
            <ac:picMk id="8" creationId="{6E8FCAF7-6E55-AC68-5C84-71C5F67BFE2A}"/>
          </ac:picMkLst>
        </pc:picChg>
        <pc:picChg chg="del">
          <ac:chgData name="Kelly DosSantos" userId="6a11cea6-d70b-4503-b9b0-88127c7d5e87" providerId="ADAL" clId="{180FDD1D-D8DD-124D-BD3D-C864253EFABC}" dt="2022-06-24T00:25:48.517" v="3" actId="478"/>
          <ac:picMkLst>
            <pc:docMk/>
            <pc:sldMasterMk cId="4129670937" sldId="2147483648"/>
            <ac:picMk id="10" creationId="{6D18D3B6-780E-C0AF-2B98-EAFFA9A5C4EF}"/>
          </ac:picMkLst>
        </pc:picChg>
      </pc:sldMasterChg>
    </pc:docChg>
  </pc:docChgLst>
  <pc:docChgLst>
    <pc:chgData name="Kelly DosSantos" userId="6a11cea6-d70b-4503-b9b0-88127c7d5e87" providerId="ADAL" clId="{57476342-6B58-4C43-B7F6-A08E4C2F103A}"/>
    <pc:docChg chg="modSld">
      <pc:chgData name="Kelly DosSantos" userId="6a11cea6-d70b-4503-b9b0-88127c7d5e87" providerId="ADAL" clId="{57476342-6B58-4C43-B7F6-A08E4C2F103A}" dt="2022-09-02T03:20:44.205" v="2" actId="14826"/>
      <pc:docMkLst>
        <pc:docMk/>
      </pc:docMkLst>
      <pc:sldChg chg="addSp modSp">
        <pc:chgData name="Kelly DosSantos" userId="6a11cea6-d70b-4503-b9b0-88127c7d5e87" providerId="ADAL" clId="{57476342-6B58-4C43-B7F6-A08E4C2F103A}" dt="2022-09-02T03:20:44.205" v="2" actId="14826"/>
        <pc:sldMkLst>
          <pc:docMk/>
          <pc:sldMk cId="1072788544" sldId="257"/>
        </pc:sldMkLst>
        <pc:picChg chg="add mod">
          <ac:chgData name="Kelly DosSantos" userId="6a11cea6-d70b-4503-b9b0-88127c7d5e87" providerId="ADAL" clId="{57476342-6B58-4C43-B7F6-A08E4C2F103A}" dt="2022-09-02T03:20:36.740" v="1" actId="571"/>
          <ac:picMkLst>
            <pc:docMk/>
            <pc:sldMk cId="1072788544" sldId="257"/>
            <ac:picMk id="3" creationId="{E45530B3-4339-F02C-035B-CABC71541E3E}"/>
          </ac:picMkLst>
        </pc:picChg>
        <pc:picChg chg="mod">
          <ac:chgData name="Kelly DosSantos" userId="6a11cea6-d70b-4503-b9b0-88127c7d5e87" providerId="ADAL" clId="{57476342-6B58-4C43-B7F6-A08E4C2F103A}" dt="2022-09-02T03:20:44.205" v="2" actId="14826"/>
          <ac:picMkLst>
            <pc:docMk/>
            <pc:sldMk cId="1072788544" sldId="257"/>
            <ac:picMk id="4" creationId="{4B211111-EC41-9E59-0784-5361471E776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36C73-EA30-CA4C-8555-0046191271B1}" type="datetimeFigureOut">
              <a:rPr lang="en-US" smtClean="0"/>
              <a:t>9/2/22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74AD03-B492-C544-B670-BE418CD329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048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74AD03-B492-C544-B670-BE418CD3290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850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10A34-7614-7947-B2B4-7C4E4A19B7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5000" baseline="0">
                <a:solidFill>
                  <a:srgbClr val="2B328C"/>
                </a:solidFill>
                <a:latin typeface="Avenir Next Demi Bold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A38AE7-0F91-2046-B387-3A5C156E60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>
                <a:solidFill>
                  <a:schemeClr val="tx1"/>
                </a:solidFill>
                <a:latin typeface="Avenir Next" panose="020B0503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395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E714C-235F-494E-9F8C-ECC377D60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25418" cy="1325563"/>
          </a:xfrm>
        </p:spPr>
        <p:txBody>
          <a:bodyPr/>
          <a:lstStyle>
            <a:lvl1pPr>
              <a:defRPr baseline="0">
                <a:solidFill>
                  <a:srgbClr val="2B328C"/>
                </a:solidFill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80647-2CB2-4E4E-BA81-A05A60E66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025418" cy="4351338"/>
          </a:xfrm>
        </p:spPr>
        <p:txBody>
          <a:bodyPr/>
          <a:lstStyle>
            <a:lvl1pPr>
              <a:defRPr baseline="0">
                <a:latin typeface="Avenir Next" panose="020B0503020202020204" pitchFamily="34" charset="0"/>
              </a:defRPr>
            </a:lvl1pPr>
            <a:lvl2pPr>
              <a:defRPr baseline="0">
                <a:latin typeface="Avenir Next" panose="020B0503020202020204" pitchFamily="34" charset="0"/>
              </a:defRPr>
            </a:lvl2pPr>
            <a:lvl3pPr>
              <a:defRPr baseline="0">
                <a:latin typeface="Avenir Next" panose="020B0503020202020204" pitchFamily="34" charset="0"/>
              </a:defRPr>
            </a:lvl3pPr>
            <a:lvl4pPr>
              <a:defRPr baseline="0">
                <a:latin typeface="Avenir Next" panose="020B0503020202020204" pitchFamily="34" charset="0"/>
              </a:defRPr>
            </a:lvl4pPr>
            <a:lvl5pPr>
              <a:defRPr baseline="0">
                <a:latin typeface="Avenir Next" panose="020B0503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652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246F3A4C-D80D-C287-32CB-DC7930A4F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3446" y="1167917"/>
            <a:ext cx="8737083" cy="1068388"/>
          </a:xfrm>
        </p:spPr>
        <p:txBody>
          <a:bodyPr anchor="b">
            <a:normAutofit/>
          </a:bodyPr>
          <a:lstStyle>
            <a:lvl1pPr marL="0" indent="0">
              <a:buFontTx/>
              <a:buNone/>
              <a:defRPr sz="3500" baseline="0"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D099A08D-461C-AE81-10F5-9049092784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73446" y="2504663"/>
            <a:ext cx="8737083" cy="3349486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2500" baseline="0">
                <a:latin typeface="Avenir Next" panose="020B05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4146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6AFE7-9D07-D443-8C6B-E6A90041B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9526" y="989012"/>
            <a:ext cx="5738432" cy="1068388"/>
          </a:xfrm>
        </p:spPr>
        <p:txBody>
          <a:bodyPr anchor="b"/>
          <a:lstStyle>
            <a:lvl1pPr>
              <a:defRPr sz="3200" baseline="0"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D9809A-E241-F14F-B1B5-35737836FC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859808" y="989012"/>
            <a:ext cx="3616658" cy="474386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F04CD26-6D63-8C49-BDAA-61A33E4F5F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79526" y="2057400"/>
            <a:ext cx="5738432" cy="3715603"/>
          </a:xfrm>
        </p:spPr>
        <p:txBody>
          <a:bodyPr/>
          <a:lstStyle>
            <a:lvl1pPr marL="0" indent="0">
              <a:buNone/>
              <a:defRPr sz="1600" baseline="0">
                <a:latin typeface="Avenir Next" panose="020B05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5064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56FED-8437-2843-A601-EA4C02EEB7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>
            <a:normAutofit/>
          </a:bodyPr>
          <a:lstStyle>
            <a:lvl1pPr>
              <a:defRPr sz="5000" baseline="0">
                <a:solidFill>
                  <a:srgbClr val="2B328C"/>
                </a:solidFill>
                <a:latin typeface="Avenir Next Demi Bold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322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A45683-8285-A549-910A-F5E804632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03437"/>
            <a:ext cx="9970827" cy="1325563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  <a:latin typeface="AVENIR BOOK OBLIQUE" panose="02000503020000020003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727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85AD6-8F5F-A04E-8892-99A0026DF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9364" cy="1325563"/>
          </a:xfrm>
        </p:spPr>
        <p:txBody>
          <a:bodyPr/>
          <a:lstStyle>
            <a:lvl1pPr>
              <a:defRPr baseline="0">
                <a:solidFill>
                  <a:srgbClr val="2B328C"/>
                </a:solidFill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FBACC-9E9F-4542-9B7C-3456C75FE9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7882" y="1825625"/>
            <a:ext cx="4685364" cy="3961026"/>
          </a:xfrm>
        </p:spPr>
        <p:txBody>
          <a:bodyPr/>
          <a:lstStyle>
            <a:lvl1pPr>
              <a:defRPr baseline="0">
                <a:latin typeface="Avenir Next" panose="020B0503020202020204" pitchFamily="34" charset="0"/>
              </a:defRPr>
            </a:lvl1pPr>
            <a:lvl2pPr>
              <a:defRPr baseline="0">
                <a:latin typeface="Avenir Next" panose="020B0503020202020204" pitchFamily="34" charset="0"/>
              </a:defRPr>
            </a:lvl2pPr>
            <a:lvl3pPr>
              <a:defRPr baseline="0">
                <a:latin typeface="Avenir Next" panose="020B0503020202020204" pitchFamily="34" charset="0"/>
              </a:defRPr>
            </a:lvl3pPr>
            <a:lvl4pPr>
              <a:defRPr baseline="0">
                <a:latin typeface="Avenir Next" panose="020B0503020202020204" pitchFamily="34" charset="0"/>
              </a:defRPr>
            </a:lvl4pPr>
            <a:lvl5pPr>
              <a:defRPr baseline="0">
                <a:latin typeface="Avenir Next" panose="020B0503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96114F2-2437-E125-24C5-0035707449BE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835925" y="1825625"/>
            <a:ext cx="4685364" cy="3961026"/>
          </a:xfrm>
        </p:spPr>
        <p:txBody>
          <a:bodyPr/>
          <a:lstStyle>
            <a:lvl1pPr>
              <a:defRPr baseline="0">
                <a:latin typeface="Avenir Next" panose="020B0503020202020204" pitchFamily="34" charset="0"/>
              </a:defRPr>
            </a:lvl1pPr>
            <a:lvl2pPr>
              <a:defRPr baseline="0">
                <a:latin typeface="Avenir Next" panose="020B0503020202020204" pitchFamily="34" charset="0"/>
              </a:defRPr>
            </a:lvl2pPr>
            <a:lvl3pPr>
              <a:defRPr baseline="0">
                <a:latin typeface="Avenir Next" panose="020B0503020202020204" pitchFamily="34" charset="0"/>
              </a:defRPr>
            </a:lvl3pPr>
            <a:lvl4pPr>
              <a:defRPr baseline="0">
                <a:latin typeface="Avenir Next" panose="020B0503020202020204" pitchFamily="34" charset="0"/>
              </a:defRPr>
            </a:lvl4pPr>
            <a:lvl5pPr>
              <a:defRPr baseline="0">
                <a:latin typeface="Avenir Next" panose="020B0503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590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194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9079A-D058-4747-89CA-AB6CA7545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987426"/>
            <a:ext cx="3932237" cy="1069974"/>
          </a:xfrm>
        </p:spPr>
        <p:txBody>
          <a:bodyPr anchor="b"/>
          <a:lstStyle>
            <a:lvl1pPr>
              <a:defRPr sz="3200" baseline="0">
                <a:latin typeface="Avenir Next" panose="020B0503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E3DA3B-9B1D-E948-8C99-3867B9F52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9" y="987426"/>
            <a:ext cx="5462066" cy="4799226"/>
          </a:xfrm>
        </p:spPr>
        <p:txBody>
          <a:bodyPr/>
          <a:lstStyle>
            <a:lvl1pPr>
              <a:defRPr sz="3200" baseline="0">
                <a:latin typeface="Avenir Next" panose="020B0503020202020204" pitchFamily="34" charset="0"/>
              </a:defRPr>
            </a:lvl1pPr>
            <a:lvl2pPr>
              <a:defRPr sz="2800" baseline="0">
                <a:latin typeface="Avenir Next" panose="020B0503020202020204" pitchFamily="34" charset="0"/>
              </a:defRPr>
            </a:lvl2pPr>
            <a:lvl3pPr>
              <a:defRPr sz="2400" baseline="0">
                <a:latin typeface="Avenir Next" panose="020B0503020202020204" pitchFamily="34" charset="0"/>
              </a:defRPr>
            </a:lvl3pPr>
            <a:lvl4pPr>
              <a:defRPr sz="2000" baseline="0">
                <a:latin typeface="Avenir Next" panose="020B0503020202020204" pitchFamily="34" charset="0"/>
              </a:defRPr>
            </a:lvl4pPr>
            <a:lvl5pPr>
              <a:defRPr sz="2000" baseline="0">
                <a:latin typeface="Avenir Next" panose="020B0503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79360-273D-AB44-B75A-38E22812A3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753402"/>
          </a:xfrm>
        </p:spPr>
        <p:txBody>
          <a:bodyPr/>
          <a:lstStyle>
            <a:lvl1pPr marL="0" indent="0">
              <a:buNone/>
              <a:defRPr sz="1600" baseline="0">
                <a:latin typeface="Avenir Next" panose="020B0503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0769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B278BA-2A70-B442-8CFB-660B4CAAA4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9DF2FA-725B-C540-813A-075809B531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A260E-228E-B54B-B7F4-20744580EB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31B07-F52B-C440-93FB-A5A1B147D61D}" type="datetimeFigureOut">
              <a:rPr lang="en-US" smtClean="0"/>
              <a:t>9/2/22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9670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8" r:id="rId3"/>
    <p:sldLayoutId id="2147483657" r:id="rId4"/>
    <p:sldLayoutId id="2147483651" r:id="rId5"/>
    <p:sldLayoutId id="2147483654" r:id="rId6"/>
    <p:sldLayoutId id="2147483652" r:id="rId7"/>
    <p:sldLayoutId id="2147483655" r:id="rId8"/>
    <p:sldLayoutId id="2147483656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211111-EC41-9E59-0784-5361471E77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13D7AD-648B-A54C-8B71-D4862F93B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6550" y="5633546"/>
            <a:ext cx="9144000" cy="745600"/>
          </a:xfrm>
        </p:spPr>
        <p:txBody>
          <a:bodyPr anchor="ctr"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Arial" panose="020B0604020202020204" pitchFamily="34" charset="0"/>
              </a:rPr>
              <a:t>Insert Name or Date</a:t>
            </a:r>
          </a:p>
        </p:txBody>
      </p:sp>
    </p:spTree>
    <p:extLst>
      <p:ext uri="{BB962C8B-B14F-4D97-AF65-F5344CB8AC3E}">
        <p14:creationId xmlns:p14="http://schemas.microsoft.com/office/powerpoint/2010/main" val="1072788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211111-EC41-9E59-0784-5361471E77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13D7AD-648B-A54C-8B71-D4862F93B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6550" y="5633546"/>
            <a:ext cx="9144000" cy="745600"/>
          </a:xfrm>
        </p:spPr>
        <p:txBody>
          <a:bodyPr anchor="ctr"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Arial" panose="020B0604020202020204" pitchFamily="34" charset="0"/>
              </a:rPr>
              <a:t>Insert Name or Date</a:t>
            </a:r>
          </a:p>
        </p:txBody>
      </p:sp>
    </p:spTree>
    <p:extLst>
      <p:ext uri="{BB962C8B-B14F-4D97-AF65-F5344CB8AC3E}">
        <p14:creationId xmlns:p14="http://schemas.microsoft.com/office/powerpoint/2010/main" val="616237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211111-EC41-9E59-0784-5361471E77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13D7AD-648B-A54C-8B71-D4862F93B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6550" y="5633546"/>
            <a:ext cx="9144000" cy="745600"/>
          </a:xfrm>
        </p:spPr>
        <p:txBody>
          <a:bodyPr anchor="ctr"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Arial" panose="020B0604020202020204" pitchFamily="34" charset="0"/>
              </a:rPr>
              <a:t>Insert Name or Date</a:t>
            </a:r>
          </a:p>
        </p:txBody>
      </p:sp>
    </p:spTree>
    <p:extLst>
      <p:ext uri="{BB962C8B-B14F-4D97-AF65-F5344CB8AC3E}">
        <p14:creationId xmlns:p14="http://schemas.microsoft.com/office/powerpoint/2010/main" val="40048492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211111-EC41-9E59-0784-5361471E77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13D7AD-648B-A54C-8B71-D4862F93B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6550" y="5633546"/>
            <a:ext cx="9144000" cy="745600"/>
          </a:xfrm>
        </p:spPr>
        <p:txBody>
          <a:bodyPr anchor="ctr"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Arial" panose="020B0604020202020204" pitchFamily="34" charset="0"/>
              </a:rPr>
              <a:t>Insert Name or Date</a:t>
            </a:r>
          </a:p>
        </p:txBody>
      </p:sp>
    </p:spTree>
    <p:extLst>
      <p:ext uri="{BB962C8B-B14F-4D97-AF65-F5344CB8AC3E}">
        <p14:creationId xmlns:p14="http://schemas.microsoft.com/office/powerpoint/2010/main" val="20284125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211111-EC41-9E59-0784-5361471E77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13D7AD-648B-A54C-8B71-D4862F93B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6550" y="5633546"/>
            <a:ext cx="9144000" cy="745600"/>
          </a:xfrm>
        </p:spPr>
        <p:txBody>
          <a:bodyPr anchor="ctr"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Arial" panose="020B0604020202020204" pitchFamily="34" charset="0"/>
              </a:rPr>
              <a:t>Insert Name or Date</a:t>
            </a:r>
          </a:p>
        </p:txBody>
      </p:sp>
    </p:spTree>
    <p:extLst>
      <p:ext uri="{BB962C8B-B14F-4D97-AF65-F5344CB8AC3E}">
        <p14:creationId xmlns:p14="http://schemas.microsoft.com/office/powerpoint/2010/main" val="2433503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B211111-EC41-9E59-0784-5361471E776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13D7AD-648B-A54C-8B71-D4862F93BA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76550" y="5633546"/>
            <a:ext cx="9144000" cy="745600"/>
          </a:xfrm>
        </p:spPr>
        <p:txBody>
          <a:bodyPr anchor="ctr">
            <a:norm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Arial" panose="020B0604020202020204" pitchFamily="34" charset="0"/>
              </a:rPr>
              <a:t>Insert Name or Date</a:t>
            </a:r>
          </a:p>
        </p:txBody>
      </p:sp>
    </p:spTree>
    <p:extLst>
      <p:ext uri="{BB962C8B-B14F-4D97-AF65-F5344CB8AC3E}">
        <p14:creationId xmlns:p14="http://schemas.microsoft.com/office/powerpoint/2010/main" val="32493420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17" ma:contentTypeDescription="Create a new document." ma:contentTypeScope="" ma:versionID="93ef4c3f312d343f819747f6a7b41be9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116983347c5e2f8471ee75ad35e9d80f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81CFF8-9713-4968-A309-8A55FDC61CD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559F7E-E945-4897-804E-94EB3362B83C}">
  <ds:schemaRefs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7357dd1f-699d-4d79-9a3b-b8d4e997a419"/>
    <ds:schemaRef ds:uri="http://purl.org/dc/dcmitype/"/>
    <ds:schemaRef ds:uri="http://schemas.microsoft.com/office/2006/metadata/properties"/>
    <ds:schemaRef ds:uri="b7e36264-b76b-4546-857f-03fce5c6ba07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41CB7C4-3EAA-4657-A38C-1E6616E7E4C1}">
  <ds:schemaRefs>
    <ds:schemaRef ds:uri="7357dd1f-699d-4d79-9a3b-b8d4e997a419"/>
    <ds:schemaRef ds:uri="b7e36264-b76b-4546-857f-03fce5c6ba0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25</Words>
  <Application>Microsoft Macintosh PowerPoint</Application>
  <PresentationFormat>Widescreen</PresentationFormat>
  <Paragraphs>7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AVENIR BOOK OBLIQUE</vt:lpstr>
      <vt:lpstr>Avenir Next</vt:lpstr>
      <vt:lpstr>Avenir Next Demi Bold</vt:lpstr>
      <vt:lpstr>Calibri</vt:lpstr>
      <vt:lpstr>Calibri Light</vt:lpstr>
      <vt:lpstr>Office Theme</vt:lpstr>
      <vt:lpstr>Insert Name or Date</vt:lpstr>
      <vt:lpstr>Insert Name or Date</vt:lpstr>
      <vt:lpstr>Insert Name or Date</vt:lpstr>
      <vt:lpstr>Insert Name or Date</vt:lpstr>
      <vt:lpstr>Insert Name or Date</vt:lpstr>
      <vt:lpstr>Insert Name or Date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Sunday XX Month</dc:title>
  <dc:creator>Emma Park</dc:creator>
  <cp:lastModifiedBy>Kelly DosSantos</cp:lastModifiedBy>
  <cp:revision>1</cp:revision>
  <dcterms:created xsi:type="dcterms:W3CDTF">2021-07-12T06:00:29Z</dcterms:created>
  <dcterms:modified xsi:type="dcterms:W3CDTF">2022-09-02T03:20:45Z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