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1C24"/>
    <a:srgbClr val="2B3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0FDD1D-D8DD-124D-BD3D-C864253EFABC}" v="4" dt="2022-06-24T00:25:48.517"/>
    <p1510:client id="{48E04E52-0448-1684-76CF-3E3DF81A7224}" v="6" dt="2022-07-01T00:39:06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0A34-7614-7947-B2B4-7C4E4A19B7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000" baseline="0">
                <a:solidFill>
                  <a:srgbClr val="2B328C"/>
                </a:solidFill>
                <a:latin typeface="Avenir Next Demi Bold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38AE7-0F91-2046-B387-3A5C156E60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tx1"/>
                </a:solidFill>
                <a:latin typeface="Avenir Next" panose="020B05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395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E714C-235F-494E-9F8C-ECC377D60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25418" cy="1325563"/>
          </a:xfrm>
        </p:spPr>
        <p:txBody>
          <a:bodyPr/>
          <a:lstStyle>
            <a:lvl1pPr>
              <a:defRPr baseline="0">
                <a:solidFill>
                  <a:srgbClr val="2B328C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80647-2CB2-4E4E-BA81-A05A60E6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25418" cy="4351338"/>
          </a:xfrm>
        </p:spPr>
        <p:txBody>
          <a:bodyPr/>
          <a:lstStyle>
            <a:lvl1pPr>
              <a:defRPr baseline="0">
                <a:latin typeface="Avenir Next" panose="020B0503020202020204" pitchFamily="34" charset="0"/>
              </a:defRPr>
            </a:lvl1pPr>
            <a:lvl2pPr>
              <a:defRPr baseline="0">
                <a:latin typeface="Avenir Next" panose="020B0503020202020204" pitchFamily="34" charset="0"/>
              </a:defRPr>
            </a:lvl2pPr>
            <a:lvl3pPr>
              <a:defRPr baseline="0">
                <a:latin typeface="Avenir Next" panose="020B0503020202020204" pitchFamily="34" charset="0"/>
              </a:defRPr>
            </a:lvl3pPr>
            <a:lvl4pPr>
              <a:defRPr baseline="0">
                <a:latin typeface="Avenir Next" panose="020B0503020202020204" pitchFamily="34" charset="0"/>
              </a:defRPr>
            </a:lvl4pPr>
            <a:lvl5pPr>
              <a:defRPr baseline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5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46F3A4C-D80D-C287-32CB-DC7930A4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446" y="1167917"/>
            <a:ext cx="8737083" cy="1068388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sz="3500" baseline="0">
                <a:latin typeface="Avenir Next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099A08D-461C-AE81-10F5-9049092784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73446" y="2504663"/>
            <a:ext cx="8737083" cy="334948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500" baseline="0">
                <a:latin typeface="Avenir Next" panose="020B0503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4146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6AFE7-9D07-D443-8C6B-E6A90041B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9526" y="989012"/>
            <a:ext cx="5738432" cy="1068388"/>
          </a:xfrm>
        </p:spPr>
        <p:txBody>
          <a:bodyPr anchor="b"/>
          <a:lstStyle>
            <a:lvl1pPr>
              <a:defRPr sz="3200" baseline="0">
                <a:latin typeface="Avenir Next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D9809A-E241-F14F-B1B5-35737836FC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59808" y="989012"/>
            <a:ext cx="3616658" cy="47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04CD26-6D63-8C49-BDAA-61A33E4F5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9526" y="2057400"/>
            <a:ext cx="5738432" cy="3715603"/>
          </a:xfrm>
        </p:spPr>
        <p:txBody>
          <a:bodyPr/>
          <a:lstStyle>
            <a:lvl1pPr marL="0" indent="0">
              <a:buNone/>
              <a:defRPr sz="1600" baseline="0">
                <a:latin typeface="Avenir Next" panose="020B0503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0644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56FED-8437-2843-A601-EA4C02EEB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000" baseline="0">
                <a:solidFill>
                  <a:srgbClr val="2B328C"/>
                </a:solidFill>
                <a:latin typeface="Avenir Next Demi Bold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322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45683-8285-A549-910A-F5E804632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9970827" cy="132556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VENIR BOOK OBLIQUE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2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85AD6-8F5F-A04E-8892-99A0026DF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19364" cy="1325563"/>
          </a:xfrm>
        </p:spPr>
        <p:txBody>
          <a:bodyPr/>
          <a:lstStyle>
            <a:lvl1pPr>
              <a:defRPr baseline="0">
                <a:solidFill>
                  <a:srgbClr val="2B328C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4FBACC-9E9F-4542-9B7C-3456C75FE9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7882" y="1825625"/>
            <a:ext cx="4685364" cy="3961026"/>
          </a:xfrm>
        </p:spPr>
        <p:txBody>
          <a:bodyPr/>
          <a:lstStyle>
            <a:lvl1pPr>
              <a:defRPr baseline="0">
                <a:latin typeface="Avenir Next" panose="020B0503020202020204" pitchFamily="34" charset="0"/>
              </a:defRPr>
            </a:lvl1pPr>
            <a:lvl2pPr>
              <a:defRPr baseline="0">
                <a:latin typeface="Avenir Next" panose="020B0503020202020204" pitchFamily="34" charset="0"/>
              </a:defRPr>
            </a:lvl2pPr>
            <a:lvl3pPr>
              <a:defRPr baseline="0">
                <a:latin typeface="Avenir Next" panose="020B0503020202020204" pitchFamily="34" charset="0"/>
              </a:defRPr>
            </a:lvl3pPr>
            <a:lvl4pPr>
              <a:defRPr baseline="0">
                <a:latin typeface="Avenir Next" panose="020B0503020202020204" pitchFamily="34" charset="0"/>
              </a:defRPr>
            </a:lvl4pPr>
            <a:lvl5pPr>
              <a:defRPr baseline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96114F2-2437-E125-24C5-0035707449BE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5925" y="1825625"/>
            <a:ext cx="4685364" cy="3961026"/>
          </a:xfrm>
        </p:spPr>
        <p:txBody>
          <a:bodyPr/>
          <a:lstStyle>
            <a:lvl1pPr>
              <a:defRPr baseline="0">
                <a:latin typeface="Avenir Next" panose="020B0503020202020204" pitchFamily="34" charset="0"/>
              </a:defRPr>
            </a:lvl1pPr>
            <a:lvl2pPr>
              <a:defRPr baseline="0">
                <a:latin typeface="Avenir Next" panose="020B0503020202020204" pitchFamily="34" charset="0"/>
              </a:defRPr>
            </a:lvl2pPr>
            <a:lvl3pPr>
              <a:defRPr baseline="0">
                <a:latin typeface="Avenir Next" panose="020B0503020202020204" pitchFamily="34" charset="0"/>
              </a:defRPr>
            </a:lvl3pPr>
            <a:lvl4pPr>
              <a:defRPr baseline="0">
                <a:latin typeface="Avenir Next" panose="020B0503020202020204" pitchFamily="34" charset="0"/>
              </a:defRPr>
            </a:lvl4pPr>
            <a:lvl5pPr>
              <a:defRPr baseline="0">
                <a:latin typeface="Avenir Next" panose="020B0503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59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19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9079A-D058-4747-89CA-AB6CA7545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6"/>
            <a:ext cx="3932237" cy="1069974"/>
          </a:xfrm>
        </p:spPr>
        <p:txBody>
          <a:bodyPr anchor="b"/>
          <a:lstStyle>
            <a:lvl1pPr>
              <a:defRPr sz="3200" baseline="0">
                <a:latin typeface="Avenir Next" panose="020B0503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3DA3B-9B1D-E948-8C99-3867B9F52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9" y="987426"/>
            <a:ext cx="5462066" cy="4799226"/>
          </a:xfrm>
        </p:spPr>
        <p:txBody>
          <a:bodyPr/>
          <a:lstStyle>
            <a:lvl1pPr>
              <a:defRPr sz="3200" baseline="0">
                <a:latin typeface="Avenir Next" panose="020B0503020202020204" pitchFamily="34" charset="0"/>
              </a:defRPr>
            </a:lvl1pPr>
            <a:lvl2pPr>
              <a:defRPr sz="2800" baseline="0">
                <a:latin typeface="Avenir Next" panose="020B0503020202020204" pitchFamily="34" charset="0"/>
              </a:defRPr>
            </a:lvl2pPr>
            <a:lvl3pPr>
              <a:defRPr sz="2400" baseline="0">
                <a:latin typeface="Avenir Next" panose="020B0503020202020204" pitchFamily="34" charset="0"/>
              </a:defRPr>
            </a:lvl3pPr>
            <a:lvl4pPr>
              <a:defRPr sz="2000" baseline="0">
                <a:latin typeface="Avenir Next" panose="020B0503020202020204" pitchFamily="34" charset="0"/>
              </a:defRPr>
            </a:lvl4pPr>
            <a:lvl5pPr>
              <a:defRPr sz="2000" baseline="0">
                <a:latin typeface="Avenir Next" panose="020B0503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779360-273D-AB44-B75A-38E22812A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753402"/>
          </a:xfrm>
        </p:spPr>
        <p:txBody>
          <a:bodyPr/>
          <a:lstStyle>
            <a:lvl1pPr marL="0" indent="0">
              <a:buNone/>
              <a:defRPr sz="1600" baseline="0">
                <a:latin typeface="Avenir Next" panose="020B0503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76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B278BA-2A70-B442-8CFB-660B4CAAA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9DF2FA-725B-C540-813A-075809B53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260E-228E-B54B-B7F4-20744580EB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31B07-F52B-C440-93FB-A5A1B147D61D}" type="datetimeFigureOut">
              <a:rPr lang="en-US" smtClean="0"/>
              <a:t>6/30/2022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67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7" r:id="rId4"/>
    <p:sldLayoutId id="2147483651" r:id="rId5"/>
    <p:sldLayoutId id="2147483654" r:id="rId6"/>
    <p:sldLayoutId id="2147483652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toy, doll&#10;&#10;Description automatically generated">
            <a:extLst>
              <a:ext uri="{FF2B5EF4-FFF2-40B4-BE49-F238E27FC236}">
                <a16:creationId xmlns:a16="http://schemas.microsoft.com/office/drawing/2014/main" id="{4B211111-EC41-9E59-0784-5361471E7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13D7AD-648B-A54C-8B71-D4862F93B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6550" y="5633546"/>
            <a:ext cx="9144000" cy="745600"/>
          </a:xfrm>
        </p:spPr>
        <p:txBody>
          <a:bodyPr anchor="ctr">
            <a:norm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Avenir Next Demi Bold"/>
                <a:cs typeface="Arial"/>
              </a:rPr>
              <a:t>Sunday XX Month</a:t>
            </a:r>
            <a:endParaRPr lang="en-US" sz="40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788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17" ma:contentTypeDescription="Create a new document." ma:contentTypeScope="" ma:versionID="93ef4c3f312d343f819747f6a7b41be9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116983347c5e2f8471ee75ad35e9d80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559F7E-E945-4897-804E-94EB3362B83C}">
  <ds:schemaRefs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481CFF8-9713-4968-A309-8A55FDC61C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1CB7C4-3EAA-4657-A38C-1E6616E7E4C1}">
  <ds:schemaRefs>
    <ds:schemaRef ds:uri="7357dd1f-699d-4d79-9a3b-b8d4e997a419"/>
    <ds:schemaRef ds:uri="b7e36264-b76b-4546-857f-03fce5c6ba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Sunday XX Month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Sunday XX Month</dc:title>
  <dc:creator>Emma Park</dc:creator>
  <cp:revision>4</cp:revision>
  <dcterms:created xsi:type="dcterms:W3CDTF">2021-07-12T06:00:29Z</dcterms:created>
  <dcterms:modified xsi:type="dcterms:W3CDTF">2022-07-01T01:53:15Z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