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0"/>
  </p:notesMasterIdLst>
  <p:sldIdLst>
    <p:sldId id="259" r:id="rId5"/>
    <p:sldId id="263" r:id="rId6"/>
    <p:sldId id="264" r:id="rId7"/>
    <p:sldId id="269" r:id="rId8"/>
    <p:sldId id="270" r:id="rId9"/>
    <p:sldId id="271" r:id="rId10"/>
    <p:sldId id="272" r:id="rId11"/>
    <p:sldId id="273" r:id="rId12"/>
    <p:sldId id="274" r:id="rId13"/>
    <p:sldId id="261" r:id="rId14"/>
    <p:sldId id="291" r:id="rId15"/>
    <p:sldId id="292" r:id="rId16"/>
    <p:sldId id="293" r:id="rId17"/>
    <p:sldId id="294" r:id="rId18"/>
    <p:sldId id="295" r:id="rId19"/>
    <p:sldId id="296" r:id="rId20"/>
    <p:sldId id="297" r:id="rId21"/>
    <p:sldId id="298" r:id="rId22"/>
    <p:sldId id="299" r:id="rId23"/>
    <p:sldId id="265" r:id="rId24"/>
    <p:sldId id="276" r:id="rId25"/>
    <p:sldId id="277" r:id="rId26"/>
    <p:sldId id="266" r:id="rId27"/>
    <p:sldId id="290" r:id="rId28"/>
    <p:sldId id="300" r:id="rId29"/>
    <p:sldId id="301" r:id="rId30"/>
    <p:sldId id="287" r:id="rId31"/>
    <p:sldId id="289" r:id="rId32"/>
    <p:sldId id="288" r:id="rId33"/>
    <p:sldId id="302" r:id="rId34"/>
    <p:sldId id="303" r:id="rId35"/>
    <p:sldId id="304" r:id="rId36"/>
    <p:sldId id="305" r:id="rId37"/>
    <p:sldId id="306" r:id="rId38"/>
    <p:sldId id="26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D835"/>
    <a:srgbClr val="0859A1"/>
    <a:srgbClr val="095EAA"/>
    <a:srgbClr val="0A5AA3"/>
    <a:srgbClr val="EF1C24"/>
    <a:srgbClr val="82A8E5"/>
    <a:srgbClr val="2B328C"/>
    <a:srgbClr val="0A68A7"/>
    <a:srgbClr val="0B66A2"/>
    <a:srgbClr val="1F6B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608A22-CBF8-4C74-9933-8F586A706211}" v="180" dt="2022-07-05T06:12:01.4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elle Wheaton" userId="S::narelle.wheaton@salvationarmy.org.au::6e1b2b30-480e-4f91-806b-6735d5b9e446" providerId="AD" clId="Web-{9D8B3AD3-A46F-40E7-AB59-D5BF507C9FCB}"/>
    <pc:docChg chg="addSld modSld">
      <pc:chgData name="Narelle Wheaton" userId="S::narelle.wheaton@salvationarmy.org.au::6e1b2b30-480e-4f91-806b-6735d5b9e446" providerId="AD" clId="Web-{9D8B3AD3-A46F-40E7-AB59-D5BF507C9FCB}" dt="2022-07-04T03:16:58.421" v="25" actId="1076"/>
      <pc:docMkLst>
        <pc:docMk/>
      </pc:docMkLst>
      <pc:sldChg chg="modSp">
        <pc:chgData name="Narelle Wheaton" userId="S::narelle.wheaton@salvationarmy.org.au::6e1b2b30-480e-4f91-806b-6735d5b9e446" providerId="AD" clId="Web-{9D8B3AD3-A46F-40E7-AB59-D5BF507C9FCB}" dt="2022-07-04T02:44:19.399" v="4" actId="20577"/>
        <pc:sldMkLst>
          <pc:docMk/>
          <pc:sldMk cId="4268201891" sldId="265"/>
        </pc:sldMkLst>
        <pc:spChg chg="mod">
          <ac:chgData name="Narelle Wheaton" userId="S::narelle.wheaton@salvationarmy.org.au::6e1b2b30-480e-4f91-806b-6735d5b9e446" providerId="AD" clId="Web-{9D8B3AD3-A46F-40E7-AB59-D5BF507C9FCB}" dt="2022-07-04T02:44:19.399" v="4" actId="20577"/>
          <ac:spMkLst>
            <pc:docMk/>
            <pc:sldMk cId="4268201891" sldId="265"/>
            <ac:spMk id="6" creationId="{AD361CFC-06AC-2204-E480-8DFE9F312971}"/>
          </ac:spMkLst>
        </pc:spChg>
      </pc:sldChg>
      <pc:sldChg chg="modSp">
        <pc:chgData name="Narelle Wheaton" userId="S::narelle.wheaton@salvationarmy.org.au::6e1b2b30-480e-4f91-806b-6735d5b9e446" providerId="AD" clId="Web-{9D8B3AD3-A46F-40E7-AB59-D5BF507C9FCB}" dt="2022-07-04T03:16:31.389" v="19" actId="20577"/>
        <pc:sldMkLst>
          <pc:docMk/>
          <pc:sldMk cId="2857579776" sldId="275"/>
        </pc:sldMkLst>
        <pc:spChg chg="mod">
          <ac:chgData name="Narelle Wheaton" userId="S::narelle.wheaton@salvationarmy.org.au::6e1b2b30-480e-4f91-806b-6735d5b9e446" providerId="AD" clId="Web-{9D8B3AD3-A46F-40E7-AB59-D5BF507C9FCB}" dt="2022-07-04T03:14:38.325" v="15" actId="20577"/>
          <ac:spMkLst>
            <pc:docMk/>
            <pc:sldMk cId="2857579776" sldId="275"/>
            <ac:spMk id="2" creationId="{609D685D-3688-2F9A-0EA8-B9C22C454F50}"/>
          </ac:spMkLst>
        </pc:spChg>
        <pc:spChg chg="mod">
          <ac:chgData name="Narelle Wheaton" userId="S::narelle.wheaton@salvationarmy.org.au::6e1b2b30-480e-4f91-806b-6735d5b9e446" providerId="AD" clId="Web-{9D8B3AD3-A46F-40E7-AB59-D5BF507C9FCB}" dt="2022-07-04T03:16:19.420" v="16" actId="20577"/>
          <ac:spMkLst>
            <pc:docMk/>
            <pc:sldMk cId="2857579776" sldId="275"/>
            <ac:spMk id="11" creationId="{D44BD590-3282-2542-5053-03ED12345CBD}"/>
          </ac:spMkLst>
        </pc:spChg>
        <pc:spChg chg="mod">
          <ac:chgData name="Narelle Wheaton" userId="S::narelle.wheaton@salvationarmy.org.au::6e1b2b30-480e-4f91-806b-6735d5b9e446" providerId="AD" clId="Web-{9D8B3AD3-A46F-40E7-AB59-D5BF507C9FCB}" dt="2022-07-04T03:16:28.061" v="18" actId="20577"/>
          <ac:spMkLst>
            <pc:docMk/>
            <pc:sldMk cId="2857579776" sldId="275"/>
            <ac:spMk id="13" creationId="{4B2A76BA-9C26-B79C-7D4B-E25ED389DAC4}"/>
          </ac:spMkLst>
        </pc:spChg>
        <pc:spChg chg="mod">
          <ac:chgData name="Narelle Wheaton" userId="S::narelle.wheaton@salvationarmy.org.au::6e1b2b30-480e-4f91-806b-6735d5b9e446" providerId="AD" clId="Web-{9D8B3AD3-A46F-40E7-AB59-D5BF507C9FCB}" dt="2022-07-04T03:16:23.530" v="17" actId="20577"/>
          <ac:spMkLst>
            <pc:docMk/>
            <pc:sldMk cId="2857579776" sldId="275"/>
            <ac:spMk id="15" creationId="{A10C826B-2B0D-8F94-5989-D49C23E7D0BC}"/>
          </ac:spMkLst>
        </pc:spChg>
        <pc:spChg chg="mod">
          <ac:chgData name="Narelle Wheaton" userId="S::narelle.wheaton@salvationarmy.org.au::6e1b2b30-480e-4f91-806b-6735d5b9e446" providerId="AD" clId="Web-{9D8B3AD3-A46F-40E7-AB59-D5BF507C9FCB}" dt="2022-07-04T03:16:31.389" v="19" actId="20577"/>
          <ac:spMkLst>
            <pc:docMk/>
            <pc:sldMk cId="2857579776" sldId="275"/>
            <ac:spMk id="17" creationId="{460B9EF1-FBAD-5BCB-9928-71D15A8662A9}"/>
          </ac:spMkLst>
        </pc:spChg>
      </pc:sldChg>
      <pc:sldChg chg="modSp add replId">
        <pc:chgData name="Narelle Wheaton" userId="S::narelle.wheaton@salvationarmy.org.au::6e1b2b30-480e-4f91-806b-6735d5b9e446" providerId="AD" clId="Web-{9D8B3AD3-A46F-40E7-AB59-D5BF507C9FCB}" dt="2022-07-04T02:44:29.306" v="7" actId="20577"/>
        <pc:sldMkLst>
          <pc:docMk/>
          <pc:sldMk cId="3775217106" sldId="276"/>
        </pc:sldMkLst>
        <pc:spChg chg="mod">
          <ac:chgData name="Narelle Wheaton" userId="S::narelle.wheaton@salvationarmy.org.au::6e1b2b30-480e-4f91-806b-6735d5b9e446" providerId="AD" clId="Web-{9D8B3AD3-A46F-40E7-AB59-D5BF507C9FCB}" dt="2022-07-04T02:44:29.306" v="7" actId="20577"/>
          <ac:spMkLst>
            <pc:docMk/>
            <pc:sldMk cId="3775217106" sldId="276"/>
            <ac:spMk id="6" creationId="{AD361CFC-06AC-2204-E480-8DFE9F312971}"/>
          </ac:spMkLst>
        </pc:spChg>
      </pc:sldChg>
      <pc:sldChg chg="modSp add replId">
        <pc:chgData name="Narelle Wheaton" userId="S::narelle.wheaton@salvationarmy.org.au::6e1b2b30-480e-4f91-806b-6735d5b9e446" providerId="AD" clId="Web-{9D8B3AD3-A46F-40E7-AB59-D5BF507C9FCB}" dt="2022-07-04T02:58:46.947" v="13" actId="20577"/>
        <pc:sldMkLst>
          <pc:docMk/>
          <pc:sldMk cId="3842756339" sldId="277"/>
        </pc:sldMkLst>
        <pc:spChg chg="mod">
          <ac:chgData name="Narelle Wheaton" userId="S::narelle.wheaton@salvationarmy.org.au::6e1b2b30-480e-4f91-806b-6735d5b9e446" providerId="AD" clId="Web-{9D8B3AD3-A46F-40E7-AB59-D5BF507C9FCB}" dt="2022-07-04T02:58:46.947" v="13" actId="20577"/>
          <ac:spMkLst>
            <pc:docMk/>
            <pc:sldMk cId="3842756339" sldId="277"/>
            <ac:spMk id="6" creationId="{AD361CFC-06AC-2204-E480-8DFE9F312971}"/>
          </ac:spMkLst>
        </pc:spChg>
      </pc:sldChg>
      <pc:sldChg chg="addSp modSp add replId">
        <pc:chgData name="Narelle Wheaton" userId="S::narelle.wheaton@salvationarmy.org.au::6e1b2b30-480e-4f91-806b-6735d5b9e446" providerId="AD" clId="Web-{9D8B3AD3-A46F-40E7-AB59-D5BF507C9FCB}" dt="2022-07-04T03:16:58.421" v="25" actId="1076"/>
        <pc:sldMkLst>
          <pc:docMk/>
          <pc:sldMk cId="215921382" sldId="278"/>
        </pc:sldMkLst>
        <pc:spChg chg="mod">
          <ac:chgData name="Narelle Wheaton" userId="S::narelle.wheaton@salvationarmy.org.au::6e1b2b30-480e-4f91-806b-6735d5b9e446" providerId="AD" clId="Web-{9D8B3AD3-A46F-40E7-AB59-D5BF507C9FCB}" dt="2022-07-04T03:16:54.890" v="23" actId="20577"/>
          <ac:spMkLst>
            <pc:docMk/>
            <pc:sldMk cId="215921382" sldId="278"/>
            <ac:spMk id="2" creationId="{609D685D-3688-2F9A-0EA8-B9C22C454F50}"/>
          </ac:spMkLst>
        </pc:spChg>
        <pc:picChg chg="add mod">
          <ac:chgData name="Narelle Wheaton" userId="S::narelle.wheaton@salvationarmy.org.au::6e1b2b30-480e-4f91-806b-6735d5b9e446" providerId="AD" clId="Web-{9D8B3AD3-A46F-40E7-AB59-D5BF507C9FCB}" dt="2022-07-04T03:16:58.421" v="25" actId="1076"/>
          <ac:picMkLst>
            <pc:docMk/>
            <pc:sldMk cId="215921382" sldId="278"/>
            <ac:picMk id="3" creationId="{E5F4A606-0FA9-F84D-D3AC-792606DB42C8}"/>
          </ac:picMkLst>
        </pc:picChg>
      </pc:sldChg>
    </pc:docChg>
  </pc:docChgLst>
  <pc:docChgLst>
    <pc:chgData name="Claire Hill" userId="S::claire.hill@salvationarmy.org.au::395705f2-a15c-40fb-87d5-b2cda3f30c38" providerId="AD" clId="Web-{D1312329-BA07-0B2C-D5ED-8ACED0D75E4C}"/>
    <pc:docChg chg="modSld">
      <pc:chgData name="Claire Hill" userId="S::claire.hill@salvationarmy.org.au::395705f2-a15c-40fb-87d5-b2cda3f30c38" providerId="AD" clId="Web-{D1312329-BA07-0B2C-D5ED-8ACED0D75E4C}" dt="2022-07-04T06:12:20.223" v="372" actId="20577"/>
      <pc:docMkLst>
        <pc:docMk/>
      </pc:docMkLst>
      <pc:sldChg chg="modSp">
        <pc:chgData name="Claire Hill" userId="S::claire.hill@salvationarmy.org.au::395705f2-a15c-40fb-87d5-b2cda3f30c38" providerId="AD" clId="Web-{D1312329-BA07-0B2C-D5ED-8ACED0D75E4C}" dt="2022-07-04T05:55:08.436" v="52" actId="20577"/>
        <pc:sldMkLst>
          <pc:docMk/>
          <pc:sldMk cId="3841924743" sldId="261"/>
        </pc:sldMkLst>
        <pc:spChg chg="mod">
          <ac:chgData name="Claire Hill" userId="S::claire.hill@salvationarmy.org.au::395705f2-a15c-40fb-87d5-b2cda3f30c38" providerId="AD" clId="Web-{D1312329-BA07-0B2C-D5ED-8ACED0D75E4C}" dt="2022-07-04T05:55:08.436" v="52" actId="20577"/>
          <ac:spMkLst>
            <pc:docMk/>
            <pc:sldMk cId="3841924743" sldId="261"/>
            <ac:spMk id="4" creationId="{3521B89B-3A18-4E10-B9BC-EF631C63B944}"/>
          </ac:spMkLst>
        </pc:spChg>
      </pc:sldChg>
      <pc:sldChg chg="modSp">
        <pc:chgData name="Claire Hill" userId="S::claire.hill@salvationarmy.org.au::395705f2-a15c-40fb-87d5-b2cda3f30c38" providerId="AD" clId="Web-{D1312329-BA07-0B2C-D5ED-8ACED0D75E4C}" dt="2022-07-04T05:51:50.885" v="0" actId="20577"/>
        <pc:sldMkLst>
          <pc:docMk/>
          <pc:sldMk cId="3842756339" sldId="277"/>
        </pc:sldMkLst>
        <pc:spChg chg="mod">
          <ac:chgData name="Claire Hill" userId="S::claire.hill@salvationarmy.org.au::395705f2-a15c-40fb-87d5-b2cda3f30c38" providerId="AD" clId="Web-{D1312329-BA07-0B2C-D5ED-8ACED0D75E4C}" dt="2022-07-04T05:51:50.885" v="0" actId="20577"/>
          <ac:spMkLst>
            <pc:docMk/>
            <pc:sldMk cId="3842756339" sldId="277"/>
            <ac:spMk id="6" creationId="{AD361CFC-06AC-2204-E480-8DFE9F312971}"/>
          </ac:spMkLst>
        </pc:spChg>
      </pc:sldChg>
      <pc:sldChg chg="modSp">
        <pc:chgData name="Claire Hill" userId="S::claire.hill@salvationarmy.org.au::395705f2-a15c-40fb-87d5-b2cda3f30c38" providerId="AD" clId="Web-{D1312329-BA07-0B2C-D5ED-8ACED0D75E4C}" dt="2022-07-04T06:01:46.179" v="84" actId="20577"/>
        <pc:sldMkLst>
          <pc:docMk/>
          <pc:sldMk cId="2877138992" sldId="289"/>
        </pc:sldMkLst>
        <pc:spChg chg="mod">
          <ac:chgData name="Claire Hill" userId="S::claire.hill@salvationarmy.org.au::395705f2-a15c-40fb-87d5-b2cda3f30c38" providerId="AD" clId="Web-{D1312329-BA07-0B2C-D5ED-8ACED0D75E4C}" dt="2022-07-04T06:01:46.179" v="84" actId="20577"/>
          <ac:spMkLst>
            <pc:docMk/>
            <pc:sldMk cId="2877138992" sldId="289"/>
            <ac:spMk id="6" creationId="{AD361CFC-06AC-2204-E480-8DFE9F312971}"/>
          </ac:spMkLst>
        </pc:spChg>
      </pc:sldChg>
      <pc:sldChg chg="addSp delSp modSp">
        <pc:chgData name="Claire Hill" userId="S::claire.hill@salvationarmy.org.au::395705f2-a15c-40fb-87d5-b2cda3f30c38" providerId="AD" clId="Web-{D1312329-BA07-0B2C-D5ED-8ACED0D75E4C}" dt="2022-07-04T06:08:41.437" v="146"/>
        <pc:sldMkLst>
          <pc:docMk/>
          <pc:sldMk cId="1759371386" sldId="290"/>
        </pc:sldMkLst>
        <pc:spChg chg="mod">
          <ac:chgData name="Claire Hill" userId="S::claire.hill@salvationarmy.org.au::395705f2-a15c-40fb-87d5-b2cda3f30c38" providerId="AD" clId="Web-{D1312329-BA07-0B2C-D5ED-8ACED0D75E4C}" dt="2022-07-04T06:04:21.932" v="103" actId="1076"/>
          <ac:spMkLst>
            <pc:docMk/>
            <pc:sldMk cId="1759371386" sldId="290"/>
            <ac:spMk id="2" creationId="{97897A6E-DCFB-1779-D649-9FD6C180E2FE}"/>
          </ac:spMkLst>
        </pc:spChg>
        <pc:spChg chg="add del mod">
          <ac:chgData name="Claire Hill" userId="S::claire.hill@salvationarmy.org.au::395705f2-a15c-40fb-87d5-b2cda3f30c38" providerId="AD" clId="Web-{D1312329-BA07-0B2C-D5ED-8ACED0D75E4C}" dt="2022-07-04T06:08:41.437" v="146"/>
          <ac:spMkLst>
            <pc:docMk/>
            <pc:sldMk cId="1759371386" sldId="290"/>
            <ac:spMk id="4" creationId="{B2966740-B183-45FE-BF10-8AB51C7630C7}"/>
          </ac:spMkLst>
        </pc:spChg>
      </pc:sldChg>
      <pc:sldChg chg="modSp">
        <pc:chgData name="Claire Hill" userId="S::claire.hill@salvationarmy.org.au::395705f2-a15c-40fb-87d5-b2cda3f30c38" providerId="AD" clId="Web-{D1312329-BA07-0B2C-D5ED-8ACED0D75E4C}" dt="2022-07-04T05:55:39.859" v="53" actId="20577"/>
        <pc:sldMkLst>
          <pc:docMk/>
          <pc:sldMk cId="910439264" sldId="292"/>
        </pc:sldMkLst>
        <pc:spChg chg="mod">
          <ac:chgData name="Claire Hill" userId="S::claire.hill@salvationarmy.org.au::395705f2-a15c-40fb-87d5-b2cda3f30c38" providerId="AD" clId="Web-{D1312329-BA07-0B2C-D5ED-8ACED0D75E4C}" dt="2022-07-04T05:55:39.859" v="53" actId="20577"/>
          <ac:spMkLst>
            <pc:docMk/>
            <pc:sldMk cId="910439264" sldId="292"/>
            <ac:spMk id="4" creationId="{3521B89B-3A18-4E10-B9BC-EF631C63B944}"/>
          </ac:spMkLst>
        </pc:spChg>
      </pc:sldChg>
      <pc:sldChg chg="modSp">
        <pc:chgData name="Claire Hill" userId="S::claire.hill@salvationarmy.org.au::395705f2-a15c-40fb-87d5-b2cda3f30c38" providerId="AD" clId="Web-{D1312329-BA07-0B2C-D5ED-8ACED0D75E4C}" dt="2022-07-04T05:55:55.531" v="54" actId="20577"/>
        <pc:sldMkLst>
          <pc:docMk/>
          <pc:sldMk cId="1677413681" sldId="293"/>
        </pc:sldMkLst>
        <pc:spChg chg="mod">
          <ac:chgData name="Claire Hill" userId="S::claire.hill@salvationarmy.org.au::395705f2-a15c-40fb-87d5-b2cda3f30c38" providerId="AD" clId="Web-{D1312329-BA07-0B2C-D5ED-8ACED0D75E4C}" dt="2022-07-04T05:55:55.531" v="54" actId="20577"/>
          <ac:spMkLst>
            <pc:docMk/>
            <pc:sldMk cId="1677413681" sldId="293"/>
            <ac:spMk id="4" creationId="{3521B89B-3A18-4E10-B9BC-EF631C63B944}"/>
          </ac:spMkLst>
        </pc:spChg>
      </pc:sldChg>
      <pc:sldChg chg="addSp delSp modSp">
        <pc:chgData name="Claire Hill" userId="S::claire.hill@salvationarmy.org.au::395705f2-a15c-40fb-87d5-b2cda3f30c38" providerId="AD" clId="Web-{D1312329-BA07-0B2C-D5ED-8ACED0D75E4C}" dt="2022-07-04T06:12:20.223" v="372" actId="20577"/>
        <pc:sldMkLst>
          <pc:docMk/>
          <pc:sldMk cId="638793053" sldId="300"/>
        </pc:sldMkLst>
        <pc:spChg chg="mod">
          <ac:chgData name="Claire Hill" userId="S::claire.hill@salvationarmy.org.au::395705f2-a15c-40fb-87d5-b2cda3f30c38" providerId="AD" clId="Web-{D1312329-BA07-0B2C-D5ED-8ACED0D75E4C}" dt="2022-07-04T06:09:48.142" v="308" actId="1076"/>
          <ac:spMkLst>
            <pc:docMk/>
            <pc:sldMk cId="638793053" sldId="300"/>
            <ac:spMk id="2" creationId="{97897A6E-DCFB-1779-D649-9FD6C180E2FE}"/>
          </ac:spMkLst>
        </pc:spChg>
        <pc:spChg chg="add mod">
          <ac:chgData name="Claire Hill" userId="S::claire.hill@salvationarmy.org.au::395705f2-a15c-40fb-87d5-b2cda3f30c38" providerId="AD" clId="Web-{D1312329-BA07-0B2C-D5ED-8ACED0D75E4C}" dt="2022-07-04T06:12:20.223" v="372" actId="20577"/>
          <ac:spMkLst>
            <pc:docMk/>
            <pc:sldMk cId="638793053" sldId="300"/>
            <ac:spMk id="3" creationId="{3EBEC06F-48C0-FEB1-876B-E30009EF7E00}"/>
          </ac:spMkLst>
        </pc:spChg>
        <pc:spChg chg="del">
          <ac:chgData name="Claire Hill" userId="S::claire.hill@salvationarmy.org.au::395705f2-a15c-40fb-87d5-b2cda3f30c38" providerId="AD" clId="Web-{D1312329-BA07-0B2C-D5ED-8ACED0D75E4C}" dt="2022-07-04T06:11:57.926" v="353"/>
          <ac:spMkLst>
            <pc:docMk/>
            <pc:sldMk cId="638793053" sldId="300"/>
            <ac:spMk id="5" creationId="{9325CA56-84C8-46A3-9189-3F501DA44E61}"/>
          </ac:spMkLst>
        </pc:spChg>
      </pc:sldChg>
      <pc:sldChg chg="modSp">
        <pc:chgData name="Claire Hill" userId="S::claire.hill@salvationarmy.org.au::395705f2-a15c-40fb-87d5-b2cda3f30c38" providerId="AD" clId="Web-{D1312329-BA07-0B2C-D5ED-8ACED0D75E4C}" dt="2022-07-04T06:00:21.318" v="67" actId="1076"/>
        <pc:sldMkLst>
          <pc:docMk/>
          <pc:sldMk cId="2804264995" sldId="301"/>
        </pc:sldMkLst>
        <pc:spChg chg="mod">
          <ac:chgData name="Claire Hill" userId="S::claire.hill@salvationarmy.org.au::395705f2-a15c-40fb-87d5-b2cda3f30c38" providerId="AD" clId="Web-{D1312329-BA07-0B2C-D5ED-8ACED0D75E4C}" dt="2022-07-04T06:00:21.318" v="67" actId="1076"/>
          <ac:spMkLst>
            <pc:docMk/>
            <pc:sldMk cId="2804264995" sldId="301"/>
            <ac:spMk id="2" creationId="{97897A6E-DCFB-1779-D649-9FD6C180E2FE}"/>
          </ac:spMkLst>
        </pc:spChg>
      </pc:sldChg>
      <pc:sldChg chg="modSp">
        <pc:chgData name="Claire Hill" userId="S::claire.hill@salvationarmy.org.au::395705f2-a15c-40fb-87d5-b2cda3f30c38" providerId="AD" clId="Web-{D1312329-BA07-0B2C-D5ED-8ACED0D75E4C}" dt="2022-07-04T06:01:16.225" v="81" actId="20577"/>
        <pc:sldMkLst>
          <pc:docMk/>
          <pc:sldMk cId="1454798160" sldId="305"/>
        </pc:sldMkLst>
        <pc:spChg chg="mod">
          <ac:chgData name="Claire Hill" userId="S::claire.hill@salvationarmy.org.au::395705f2-a15c-40fb-87d5-b2cda3f30c38" providerId="AD" clId="Web-{D1312329-BA07-0B2C-D5ED-8ACED0D75E4C}" dt="2022-07-04T06:01:16.225" v="81" actId="20577"/>
          <ac:spMkLst>
            <pc:docMk/>
            <pc:sldMk cId="1454798160" sldId="305"/>
            <ac:spMk id="6" creationId="{AD361CFC-06AC-2204-E480-8DFE9F312971}"/>
          </ac:spMkLst>
        </pc:spChg>
      </pc:sldChg>
      <pc:sldChg chg="modSp">
        <pc:chgData name="Claire Hill" userId="S::claire.hill@salvationarmy.org.au::395705f2-a15c-40fb-87d5-b2cda3f30c38" providerId="AD" clId="Web-{D1312329-BA07-0B2C-D5ED-8ACED0D75E4C}" dt="2022-07-04T05:59:16.222" v="65" actId="1076"/>
        <pc:sldMkLst>
          <pc:docMk/>
          <pc:sldMk cId="817981772" sldId="306"/>
        </pc:sldMkLst>
        <pc:spChg chg="mod">
          <ac:chgData name="Claire Hill" userId="S::claire.hill@salvationarmy.org.au::395705f2-a15c-40fb-87d5-b2cda3f30c38" providerId="AD" clId="Web-{D1312329-BA07-0B2C-D5ED-8ACED0D75E4C}" dt="2022-07-04T05:59:16.222" v="65" actId="1076"/>
          <ac:spMkLst>
            <pc:docMk/>
            <pc:sldMk cId="817981772" sldId="306"/>
            <ac:spMk id="2" creationId="{97897A6E-DCFB-1779-D649-9FD6C180E2FE}"/>
          </ac:spMkLst>
        </pc:spChg>
      </pc:sldChg>
    </pc:docChg>
  </pc:docChgLst>
  <pc:docChgLst>
    <pc:chgData name="Narelle Wheaton" userId="6e1b2b30-480e-4f91-806b-6735d5b9e446" providerId="ADAL" clId="{36608A22-CBF8-4C74-9933-8F586A706211}"/>
    <pc:docChg chg="undo redo custSel addSld delSld modSld sldOrd">
      <pc:chgData name="Narelle Wheaton" userId="6e1b2b30-480e-4f91-806b-6735d5b9e446" providerId="ADAL" clId="{36608A22-CBF8-4C74-9933-8F586A706211}" dt="2022-07-06T01:40:22.991" v="525" actId="27636"/>
      <pc:docMkLst>
        <pc:docMk/>
      </pc:docMkLst>
      <pc:sldChg chg="addSp delSp modSp mod ord modNotesTx">
        <pc:chgData name="Narelle Wheaton" userId="6e1b2b30-480e-4f91-806b-6735d5b9e446" providerId="ADAL" clId="{36608A22-CBF8-4C74-9933-8F586A706211}" dt="2022-07-05T08:17:58.023" v="459" actId="27636"/>
        <pc:sldMkLst>
          <pc:docMk/>
          <pc:sldMk cId="3841924743" sldId="261"/>
        </pc:sldMkLst>
        <pc:spChg chg="del mod">
          <ac:chgData name="Narelle Wheaton" userId="6e1b2b30-480e-4f91-806b-6735d5b9e446" providerId="ADAL" clId="{36608A22-CBF8-4C74-9933-8F586A706211}" dt="2022-07-04T05:25:07.988" v="263" actId="478"/>
          <ac:spMkLst>
            <pc:docMk/>
            <pc:sldMk cId="3841924743" sldId="261"/>
            <ac:spMk id="2" creationId="{97897A6E-DCFB-1779-D649-9FD6C180E2FE}"/>
          </ac:spMkLst>
        </pc:spChg>
        <pc:spChg chg="add mod">
          <ac:chgData name="Narelle Wheaton" userId="6e1b2b30-480e-4f91-806b-6735d5b9e446" providerId="ADAL" clId="{36608A22-CBF8-4C74-9933-8F586A706211}" dt="2022-07-05T08:17:58.023" v="459" actId="27636"/>
          <ac:spMkLst>
            <pc:docMk/>
            <pc:sldMk cId="3841924743" sldId="261"/>
            <ac:spMk id="4" creationId="{3521B89B-3A18-4E10-B9BC-EF631C63B944}"/>
          </ac:spMkLst>
        </pc:spChg>
        <pc:spChg chg="del">
          <ac:chgData name="Narelle Wheaton" userId="6e1b2b30-480e-4f91-806b-6735d5b9e446" providerId="ADAL" clId="{36608A22-CBF8-4C74-9933-8F586A706211}" dt="2022-07-05T06:12:01.405" v="437"/>
          <ac:spMkLst>
            <pc:docMk/>
            <pc:sldMk cId="3841924743" sldId="261"/>
            <ac:spMk id="7" creationId="{E6C50B83-9AED-39DA-3F58-165C361D2894}"/>
          </ac:spMkLst>
        </pc:spChg>
        <pc:spChg chg="del">
          <ac:chgData name="Narelle Wheaton" userId="6e1b2b30-480e-4f91-806b-6735d5b9e446" providerId="ADAL" clId="{36608A22-CBF8-4C74-9933-8F586A706211}" dt="2022-07-04T05:25:48.750" v="269" actId="478"/>
          <ac:spMkLst>
            <pc:docMk/>
            <pc:sldMk cId="3841924743" sldId="261"/>
            <ac:spMk id="9" creationId="{9A283D95-2D4F-7016-F698-9C6822FFF26F}"/>
          </ac:spMkLst>
        </pc:spChg>
        <pc:picChg chg="add mod">
          <ac:chgData name="Narelle Wheaton" userId="6e1b2b30-480e-4f91-806b-6735d5b9e446" providerId="ADAL" clId="{36608A22-CBF8-4C74-9933-8F586A706211}" dt="2022-07-05T06:12:01.405" v="437"/>
          <ac:picMkLst>
            <pc:docMk/>
            <pc:sldMk cId="3841924743" sldId="261"/>
            <ac:picMk id="4098" creationId="{B722B2AB-A134-493C-AB40-C278FAD00520}"/>
          </ac:picMkLst>
        </pc:picChg>
      </pc:sldChg>
      <pc:sldChg chg="modSp mod">
        <pc:chgData name="Narelle Wheaton" userId="6e1b2b30-480e-4f91-806b-6735d5b9e446" providerId="ADAL" clId="{36608A22-CBF8-4C74-9933-8F586A706211}" dt="2022-07-04T05:51:35.633" v="380" actId="27636"/>
        <pc:sldMkLst>
          <pc:docMk/>
          <pc:sldMk cId="4268201891" sldId="265"/>
        </pc:sldMkLst>
        <pc:spChg chg="mod">
          <ac:chgData name="Narelle Wheaton" userId="6e1b2b30-480e-4f91-806b-6735d5b9e446" providerId="ADAL" clId="{36608A22-CBF8-4C74-9933-8F586A706211}" dt="2022-07-04T04:56:36.549" v="186" actId="20577"/>
          <ac:spMkLst>
            <pc:docMk/>
            <pc:sldMk cId="4268201891" sldId="265"/>
            <ac:spMk id="3" creationId="{7D5594A4-24C1-5227-C4C4-252E82F07F3F}"/>
          </ac:spMkLst>
        </pc:spChg>
        <pc:spChg chg="mod">
          <ac:chgData name="Narelle Wheaton" userId="6e1b2b30-480e-4f91-806b-6735d5b9e446" providerId="ADAL" clId="{36608A22-CBF8-4C74-9933-8F586A706211}" dt="2022-07-04T05:51:35.633" v="380" actId="27636"/>
          <ac:spMkLst>
            <pc:docMk/>
            <pc:sldMk cId="4268201891" sldId="265"/>
            <ac:spMk id="6" creationId="{AD361CFC-06AC-2204-E480-8DFE9F312971}"/>
          </ac:spMkLst>
        </pc:spChg>
      </pc:sldChg>
      <pc:sldChg chg="modNotesTx">
        <pc:chgData name="Narelle Wheaton" userId="6e1b2b30-480e-4f91-806b-6735d5b9e446" providerId="ADAL" clId="{36608A22-CBF8-4C74-9933-8F586A706211}" dt="2022-07-04T05:33:12.879" v="330"/>
        <pc:sldMkLst>
          <pc:docMk/>
          <pc:sldMk cId="4094258001" sldId="266"/>
        </pc:sldMkLst>
      </pc:sldChg>
      <pc:sldChg chg="addSp delSp modSp del mod modNotesTx">
        <pc:chgData name="Narelle Wheaton" userId="6e1b2b30-480e-4f91-806b-6735d5b9e446" providerId="ADAL" clId="{36608A22-CBF8-4C74-9933-8F586A706211}" dt="2022-07-04T05:31:19.706" v="313" actId="47"/>
        <pc:sldMkLst>
          <pc:docMk/>
          <pc:sldMk cId="845967307" sldId="267"/>
        </pc:sldMkLst>
        <pc:spChg chg="mod">
          <ac:chgData name="Narelle Wheaton" userId="6e1b2b30-480e-4f91-806b-6735d5b9e446" providerId="ADAL" clId="{36608A22-CBF8-4C74-9933-8F586A706211}" dt="2022-07-04T03:32:19.670" v="103" actId="1076"/>
          <ac:spMkLst>
            <pc:docMk/>
            <pc:sldMk cId="845967307" sldId="267"/>
            <ac:spMk id="2" creationId="{21CA4C84-25B8-6ED7-3E19-540FA8750A5E}"/>
          </ac:spMkLst>
        </pc:spChg>
        <pc:spChg chg="add del mod">
          <ac:chgData name="Narelle Wheaton" userId="6e1b2b30-480e-4f91-806b-6735d5b9e446" providerId="ADAL" clId="{36608A22-CBF8-4C74-9933-8F586A706211}" dt="2022-07-04T03:29:37.450" v="73" actId="478"/>
          <ac:spMkLst>
            <pc:docMk/>
            <pc:sldMk cId="845967307" sldId="267"/>
            <ac:spMk id="3" creationId="{7407F845-0871-4392-A9B0-BCA5B66CC364}"/>
          </ac:spMkLst>
        </pc:spChg>
        <pc:spChg chg="add mod ord">
          <ac:chgData name="Narelle Wheaton" userId="6e1b2b30-480e-4f91-806b-6735d5b9e446" providerId="ADAL" clId="{36608A22-CBF8-4C74-9933-8F586A706211}" dt="2022-07-04T03:32:19.670" v="103" actId="1076"/>
          <ac:spMkLst>
            <pc:docMk/>
            <pc:sldMk cId="845967307" sldId="267"/>
            <ac:spMk id="4" creationId="{36A85D57-4EE7-457A-A648-CF0E382A0C7A}"/>
          </ac:spMkLst>
        </pc:spChg>
      </pc:sldChg>
      <pc:sldChg chg="addSp modSp mod ord">
        <pc:chgData name="Narelle Wheaton" userId="6e1b2b30-480e-4f91-806b-6735d5b9e446" providerId="ADAL" clId="{36608A22-CBF8-4C74-9933-8F586A706211}" dt="2022-07-04T05:42:39.797" v="369" actId="14100"/>
        <pc:sldMkLst>
          <pc:docMk/>
          <pc:sldMk cId="13418899" sldId="268"/>
        </pc:sldMkLst>
        <pc:picChg chg="add mod">
          <ac:chgData name="Narelle Wheaton" userId="6e1b2b30-480e-4f91-806b-6735d5b9e446" providerId="ADAL" clId="{36608A22-CBF8-4C74-9933-8F586A706211}" dt="2022-07-04T05:42:39.797" v="369" actId="14100"/>
          <ac:picMkLst>
            <pc:docMk/>
            <pc:sldMk cId="13418899" sldId="268"/>
            <ac:picMk id="2" creationId="{6D91BB8F-9C88-4DA9-B9E6-663333B9A774}"/>
          </ac:picMkLst>
        </pc:picChg>
      </pc:sldChg>
      <pc:sldChg chg="addSp delSp modSp mod">
        <pc:chgData name="Narelle Wheaton" userId="6e1b2b30-480e-4f91-806b-6735d5b9e446" providerId="ADAL" clId="{36608A22-CBF8-4C74-9933-8F586A706211}" dt="2022-07-04T03:29:34.708" v="72" actId="21"/>
        <pc:sldMkLst>
          <pc:docMk/>
          <pc:sldMk cId="2591414243" sldId="274"/>
        </pc:sldMkLst>
        <pc:spChg chg="add del mod">
          <ac:chgData name="Narelle Wheaton" userId="6e1b2b30-480e-4f91-806b-6735d5b9e446" providerId="ADAL" clId="{36608A22-CBF8-4C74-9933-8F586A706211}" dt="2022-07-04T03:29:34.708" v="72" actId="21"/>
          <ac:spMkLst>
            <pc:docMk/>
            <pc:sldMk cId="2591414243" sldId="274"/>
            <ac:spMk id="7" creationId="{ECF917A0-1736-4592-A5BA-7C2EAD656709}"/>
          </ac:spMkLst>
        </pc:spChg>
      </pc:sldChg>
      <pc:sldChg chg="del modNotesTx">
        <pc:chgData name="Narelle Wheaton" userId="6e1b2b30-480e-4f91-806b-6735d5b9e446" providerId="ADAL" clId="{36608A22-CBF8-4C74-9933-8F586A706211}" dt="2022-07-04T03:18:52.956" v="8" actId="47"/>
        <pc:sldMkLst>
          <pc:docMk/>
          <pc:sldMk cId="2857579776" sldId="275"/>
        </pc:sldMkLst>
      </pc:sldChg>
      <pc:sldChg chg="modSp mod">
        <pc:chgData name="Narelle Wheaton" userId="6e1b2b30-480e-4f91-806b-6735d5b9e446" providerId="ADAL" clId="{36608A22-CBF8-4C74-9933-8F586A706211}" dt="2022-07-04T05:51:49.276" v="385" actId="20577"/>
        <pc:sldMkLst>
          <pc:docMk/>
          <pc:sldMk cId="3775217106" sldId="276"/>
        </pc:sldMkLst>
        <pc:spChg chg="mod">
          <ac:chgData name="Narelle Wheaton" userId="6e1b2b30-480e-4f91-806b-6735d5b9e446" providerId="ADAL" clId="{36608A22-CBF8-4C74-9933-8F586A706211}" dt="2022-07-04T05:51:49.276" v="385" actId="20577"/>
          <ac:spMkLst>
            <pc:docMk/>
            <pc:sldMk cId="3775217106" sldId="276"/>
            <ac:spMk id="3" creationId="{7D5594A4-24C1-5227-C4C4-252E82F07F3F}"/>
          </ac:spMkLst>
        </pc:spChg>
        <pc:spChg chg="mod">
          <ac:chgData name="Narelle Wheaton" userId="6e1b2b30-480e-4f91-806b-6735d5b9e446" providerId="ADAL" clId="{36608A22-CBF8-4C74-9933-8F586A706211}" dt="2022-07-04T05:51:22.133" v="378" actId="27636"/>
          <ac:spMkLst>
            <pc:docMk/>
            <pc:sldMk cId="3775217106" sldId="276"/>
            <ac:spMk id="6" creationId="{AD361CFC-06AC-2204-E480-8DFE9F312971}"/>
          </ac:spMkLst>
        </pc:spChg>
      </pc:sldChg>
      <pc:sldChg chg="modSp mod">
        <pc:chgData name="Narelle Wheaton" userId="6e1b2b30-480e-4f91-806b-6735d5b9e446" providerId="ADAL" clId="{36608A22-CBF8-4C74-9933-8F586A706211}" dt="2022-07-04T05:16:28.222" v="206" actId="20577"/>
        <pc:sldMkLst>
          <pc:docMk/>
          <pc:sldMk cId="3842756339" sldId="277"/>
        </pc:sldMkLst>
        <pc:spChg chg="mod">
          <ac:chgData name="Narelle Wheaton" userId="6e1b2b30-480e-4f91-806b-6735d5b9e446" providerId="ADAL" clId="{36608A22-CBF8-4C74-9933-8F586A706211}" dt="2022-07-04T05:16:28.222" v="206" actId="20577"/>
          <ac:spMkLst>
            <pc:docMk/>
            <pc:sldMk cId="3842756339" sldId="277"/>
            <ac:spMk id="3" creationId="{7D5594A4-24C1-5227-C4C4-252E82F07F3F}"/>
          </ac:spMkLst>
        </pc:spChg>
      </pc:sldChg>
      <pc:sldChg chg="del modNotesTx">
        <pc:chgData name="Narelle Wheaton" userId="6e1b2b30-480e-4f91-806b-6735d5b9e446" providerId="ADAL" clId="{36608A22-CBF8-4C74-9933-8F586A706211}" dt="2022-07-04T03:18:52.956" v="8" actId="47"/>
        <pc:sldMkLst>
          <pc:docMk/>
          <pc:sldMk cId="215921382" sldId="278"/>
        </pc:sldMkLst>
      </pc:sldChg>
      <pc:sldChg chg="addSp modSp add del mod">
        <pc:chgData name="Narelle Wheaton" userId="6e1b2b30-480e-4f91-806b-6735d5b9e446" providerId="ADAL" clId="{36608A22-CBF8-4C74-9933-8F586A706211}" dt="2022-07-04T05:26:18.242" v="273" actId="47"/>
        <pc:sldMkLst>
          <pc:docMk/>
          <pc:sldMk cId="2581699887" sldId="278"/>
        </pc:sldMkLst>
        <pc:spChg chg="mod ord">
          <ac:chgData name="Narelle Wheaton" userId="6e1b2b30-480e-4f91-806b-6735d5b9e446" providerId="ADAL" clId="{36608A22-CBF8-4C74-9933-8F586A706211}" dt="2022-07-04T03:32:30.650" v="104" actId="1076"/>
          <ac:spMkLst>
            <pc:docMk/>
            <pc:sldMk cId="2581699887" sldId="278"/>
            <ac:spMk id="2" creationId="{21CA4C84-25B8-6ED7-3E19-540FA8750A5E}"/>
          </ac:spMkLst>
        </pc:spChg>
        <pc:spChg chg="add mod">
          <ac:chgData name="Narelle Wheaton" userId="6e1b2b30-480e-4f91-806b-6735d5b9e446" providerId="ADAL" clId="{36608A22-CBF8-4C74-9933-8F586A706211}" dt="2022-07-04T03:32:30.650" v="104" actId="1076"/>
          <ac:spMkLst>
            <pc:docMk/>
            <pc:sldMk cId="2581699887" sldId="278"/>
            <ac:spMk id="4" creationId="{0C7A8B69-37BC-4478-8830-A028A6D1E8FA}"/>
          </ac:spMkLst>
        </pc:spChg>
        <pc:picChg chg="add mod">
          <ac:chgData name="Narelle Wheaton" userId="6e1b2b30-480e-4f91-806b-6735d5b9e446" providerId="ADAL" clId="{36608A22-CBF8-4C74-9933-8F586A706211}" dt="2022-07-04T04:03:03.369" v="105" actId="1076"/>
          <ac:picMkLst>
            <pc:docMk/>
            <pc:sldMk cId="2581699887" sldId="278"/>
            <ac:picMk id="3" creationId="{6E986D37-1D47-4EFE-A8D6-0D293F11A8D8}"/>
          </ac:picMkLst>
        </pc:picChg>
      </pc:sldChg>
      <pc:sldChg chg="addSp delSp modSp add del mod">
        <pc:chgData name="Narelle Wheaton" userId="6e1b2b30-480e-4f91-806b-6735d5b9e446" providerId="ADAL" clId="{36608A22-CBF8-4C74-9933-8F586A706211}" dt="2022-07-04T05:26:38.312" v="277" actId="47"/>
        <pc:sldMkLst>
          <pc:docMk/>
          <pc:sldMk cId="1715892341" sldId="279"/>
        </pc:sldMkLst>
        <pc:spChg chg="mod">
          <ac:chgData name="Narelle Wheaton" userId="6e1b2b30-480e-4f91-806b-6735d5b9e446" providerId="ADAL" clId="{36608A22-CBF8-4C74-9933-8F586A706211}" dt="2022-07-04T03:32:08.710" v="102" actId="207"/>
          <ac:spMkLst>
            <pc:docMk/>
            <pc:sldMk cId="1715892341" sldId="279"/>
            <ac:spMk id="2" creationId="{21CA4C84-25B8-6ED7-3E19-540FA8750A5E}"/>
          </ac:spMkLst>
        </pc:spChg>
        <pc:spChg chg="add mod ord">
          <ac:chgData name="Narelle Wheaton" userId="6e1b2b30-480e-4f91-806b-6735d5b9e446" providerId="ADAL" clId="{36608A22-CBF8-4C74-9933-8F586A706211}" dt="2022-07-04T03:31:37.379" v="95" actId="167"/>
          <ac:spMkLst>
            <pc:docMk/>
            <pc:sldMk cId="1715892341" sldId="279"/>
            <ac:spMk id="4" creationId="{4C5428A8-A516-4355-B642-763568D18259}"/>
          </ac:spMkLst>
        </pc:spChg>
        <pc:picChg chg="del">
          <ac:chgData name="Narelle Wheaton" userId="6e1b2b30-480e-4f91-806b-6735d5b9e446" providerId="ADAL" clId="{36608A22-CBF8-4C74-9933-8F586A706211}" dt="2022-07-04T03:22:05.401" v="36" actId="478"/>
          <ac:picMkLst>
            <pc:docMk/>
            <pc:sldMk cId="1715892341" sldId="279"/>
            <ac:picMk id="3" creationId="{6E986D37-1D47-4EFE-A8D6-0D293F11A8D8}"/>
          </ac:picMkLst>
        </pc:picChg>
      </pc:sldChg>
      <pc:sldChg chg="add del">
        <pc:chgData name="Narelle Wheaton" userId="6e1b2b30-480e-4f91-806b-6735d5b9e446" providerId="ADAL" clId="{36608A22-CBF8-4C74-9933-8F586A706211}" dt="2022-07-04T03:18:52.956" v="8" actId="47"/>
        <pc:sldMkLst>
          <pc:docMk/>
          <pc:sldMk cId="2032810379" sldId="279"/>
        </pc:sldMkLst>
      </pc:sldChg>
      <pc:sldChg chg="add del">
        <pc:chgData name="Narelle Wheaton" userId="6e1b2b30-480e-4f91-806b-6735d5b9e446" providerId="ADAL" clId="{36608A22-CBF8-4C74-9933-8F586A706211}" dt="2022-07-04T03:18:52.956" v="8" actId="47"/>
        <pc:sldMkLst>
          <pc:docMk/>
          <pc:sldMk cId="1758237415" sldId="280"/>
        </pc:sldMkLst>
      </pc:sldChg>
      <pc:sldChg chg="addSp modSp add del mod">
        <pc:chgData name="Narelle Wheaton" userId="6e1b2b30-480e-4f91-806b-6735d5b9e446" providerId="ADAL" clId="{36608A22-CBF8-4C74-9933-8F586A706211}" dt="2022-07-04T05:27:32.441" v="284" actId="47"/>
        <pc:sldMkLst>
          <pc:docMk/>
          <pc:sldMk cId="1918972560" sldId="280"/>
        </pc:sldMkLst>
        <pc:spChg chg="mod">
          <ac:chgData name="Narelle Wheaton" userId="6e1b2b30-480e-4f91-806b-6735d5b9e446" providerId="ADAL" clId="{36608A22-CBF8-4C74-9933-8F586A706211}" dt="2022-07-04T04:05:48.524" v="112" actId="207"/>
          <ac:spMkLst>
            <pc:docMk/>
            <pc:sldMk cId="1918972560" sldId="280"/>
            <ac:spMk id="2" creationId="{21CA4C84-25B8-6ED7-3E19-540FA8750A5E}"/>
          </ac:spMkLst>
        </pc:spChg>
        <pc:spChg chg="add mod ord">
          <ac:chgData name="Narelle Wheaton" userId="6e1b2b30-480e-4f91-806b-6735d5b9e446" providerId="ADAL" clId="{36608A22-CBF8-4C74-9933-8F586A706211}" dt="2022-07-04T04:05:32.117" v="107" actId="167"/>
          <ac:spMkLst>
            <pc:docMk/>
            <pc:sldMk cId="1918972560" sldId="280"/>
            <ac:spMk id="4" creationId="{1AB64201-0606-41B3-B258-998868660C47}"/>
          </ac:spMkLst>
        </pc:spChg>
        <pc:picChg chg="add mod">
          <ac:chgData name="Narelle Wheaton" userId="6e1b2b30-480e-4f91-806b-6735d5b9e446" providerId="ADAL" clId="{36608A22-CBF8-4C74-9933-8F586A706211}" dt="2022-07-04T04:05:56.774" v="113" actId="1076"/>
          <ac:picMkLst>
            <pc:docMk/>
            <pc:sldMk cId="1918972560" sldId="280"/>
            <ac:picMk id="3" creationId="{B1878415-87A3-45B4-9857-B4339CC0E81B}"/>
          </ac:picMkLst>
        </pc:picChg>
      </pc:sldChg>
      <pc:sldChg chg="addSp delSp modSp add del mod">
        <pc:chgData name="Narelle Wheaton" userId="6e1b2b30-480e-4f91-806b-6735d5b9e446" providerId="ADAL" clId="{36608A22-CBF8-4C74-9933-8F586A706211}" dt="2022-07-04T05:28:08.817" v="290" actId="47"/>
        <pc:sldMkLst>
          <pc:docMk/>
          <pc:sldMk cId="464876650" sldId="281"/>
        </pc:sldMkLst>
        <pc:spChg chg="mod">
          <ac:chgData name="Narelle Wheaton" userId="6e1b2b30-480e-4f91-806b-6735d5b9e446" providerId="ADAL" clId="{36608A22-CBF8-4C74-9933-8F586A706211}" dt="2022-07-04T04:06:28.045" v="120" actId="207"/>
          <ac:spMkLst>
            <pc:docMk/>
            <pc:sldMk cId="464876650" sldId="281"/>
            <ac:spMk id="2" creationId="{21CA4C84-25B8-6ED7-3E19-540FA8750A5E}"/>
          </ac:spMkLst>
        </pc:spChg>
        <pc:spChg chg="add mod ord">
          <ac:chgData name="Narelle Wheaton" userId="6e1b2b30-480e-4f91-806b-6735d5b9e446" providerId="ADAL" clId="{36608A22-CBF8-4C74-9933-8F586A706211}" dt="2022-07-04T04:06:11.876" v="115" actId="167"/>
          <ac:spMkLst>
            <pc:docMk/>
            <pc:sldMk cId="464876650" sldId="281"/>
            <ac:spMk id="5" creationId="{6689EBE2-AEFA-42E4-8AE2-92C5F42FE688}"/>
          </ac:spMkLst>
        </pc:spChg>
        <pc:picChg chg="del">
          <ac:chgData name="Narelle Wheaton" userId="6e1b2b30-480e-4f91-806b-6735d5b9e446" providerId="ADAL" clId="{36608A22-CBF8-4C74-9933-8F586A706211}" dt="2022-07-04T03:26:27.321" v="46" actId="478"/>
          <ac:picMkLst>
            <pc:docMk/>
            <pc:sldMk cId="464876650" sldId="281"/>
            <ac:picMk id="3" creationId="{B1878415-87A3-45B4-9857-B4339CC0E81B}"/>
          </ac:picMkLst>
        </pc:picChg>
        <pc:picChg chg="add mod">
          <ac:chgData name="Narelle Wheaton" userId="6e1b2b30-480e-4f91-806b-6735d5b9e446" providerId="ADAL" clId="{36608A22-CBF8-4C74-9933-8F586A706211}" dt="2022-07-04T03:26:53.057" v="52" actId="1076"/>
          <ac:picMkLst>
            <pc:docMk/>
            <pc:sldMk cId="464876650" sldId="281"/>
            <ac:picMk id="4" creationId="{3AE350C8-E570-4A5B-84DB-2F357CC2A48B}"/>
          </ac:picMkLst>
        </pc:picChg>
      </pc:sldChg>
      <pc:sldChg chg="add del">
        <pc:chgData name="Narelle Wheaton" userId="6e1b2b30-480e-4f91-806b-6735d5b9e446" providerId="ADAL" clId="{36608A22-CBF8-4C74-9933-8F586A706211}" dt="2022-07-04T03:18:52.956" v="8" actId="47"/>
        <pc:sldMkLst>
          <pc:docMk/>
          <pc:sldMk cId="3250678669" sldId="281"/>
        </pc:sldMkLst>
      </pc:sldChg>
      <pc:sldChg chg="add del">
        <pc:chgData name="Narelle Wheaton" userId="6e1b2b30-480e-4f91-806b-6735d5b9e446" providerId="ADAL" clId="{36608A22-CBF8-4C74-9933-8F586A706211}" dt="2022-07-04T03:18:52.956" v="8" actId="47"/>
        <pc:sldMkLst>
          <pc:docMk/>
          <pc:sldMk cId="2124530772" sldId="282"/>
        </pc:sldMkLst>
      </pc:sldChg>
      <pc:sldChg chg="addSp delSp modSp add del mod">
        <pc:chgData name="Narelle Wheaton" userId="6e1b2b30-480e-4f91-806b-6735d5b9e446" providerId="ADAL" clId="{36608A22-CBF8-4C74-9933-8F586A706211}" dt="2022-07-04T05:28:42.120" v="296" actId="47"/>
        <pc:sldMkLst>
          <pc:docMk/>
          <pc:sldMk cId="4243431548" sldId="282"/>
        </pc:sldMkLst>
        <pc:spChg chg="mod">
          <ac:chgData name="Narelle Wheaton" userId="6e1b2b30-480e-4f91-806b-6735d5b9e446" providerId="ADAL" clId="{36608A22-CBF8-4C74-9933-8F586A706211}" dt="2022-07-04T04:07:04.936" v="128" actId="207"/>
          <ac:spMkLst>
            <pc:docMk/>
            <pc:sldMk cId="4243431548" sldId="282"/>
            <ac:spMk id="2" creationId="{21CA4C84-25B8-6ED7-3E19-540FA8750A5E}"/>
          </ac:spMkLst>
        </pc:spChg>
        <pc:spChg chg="add mod ord">
          <ac:chgData name="Narelle Wheaton" userId="6e1b2b30-480e-4f91-806b-6735d5b9e446" providerId="ADAL" clId="{36608A22-CBF8-4C74-9933-8F586A706211}" dt="2022-07-04T04:06:58.732" v="126" actId="1076"/>
          <ac:spMkLst>
            <pc:docMk/>
            <pc:sldMk cId="4243431548" sldId="282"/>
            <ac:spMk id="5" creationId="{8F63C299-4065-4699-B6B9-A6C7E35B2D2E}"/>
          </ac:spMkLst>
        </pc:spChg>
        <pc:picChg chg="add mod">
          <ac:chgData name="Narelle Wheaton" userId="6e1b2b30-480e-4f91-806b-6735d5b9e446" providerId="ADAL" clId="{36608A22-CBF8-4C74-9933-8F586A706211}" dt="2022-07-04T03:27:41.839" v="59" actId="1076"/>
          <ac:picMkLst>
            <pc:docMk/>
            <pc:sldMk cId="4243431548" sldId="282"/>
            <ac:picMk id="3" creationId="{13D9E11D-2EC6-41C7-AE16-E26E0AD42FAA}"/>
          </ac:picMkLst>
        </pc:picChg>
        <pc:picChg chg="del">
          <ac:chgData name="Narelle Wheaton" userId="6e1b2b30-480e-4f91-806b-6735d5b9e446" providerId="ADAL" clId="{36608A22-CBF8-4C74-9933-8F586A706211}" dt="2022-07-04T03:27:31.622" v="55" actId="478"/>
          <ac:picMkLst>
            <pc:docMk/>
            <pc:sldMk cId="4243431548" sldId="282"/>
            <ac:picMk id="4" creationId="{3AE350C8-E570-4A5B-84DB-2F357CC2A48B}"/>
          </ac:picMkLst>
        </pc:picChg>
      </pc:sldChg>
      <pc:sldChg chg="addSp delSp modSp add del mod">
        <pc:chgData name="Narelle Wheaton" userId="6e1b2b30-480e-4f91-806b-6735d5b9e446" providerId="ADAL" clId="{36608A22-CBF8-4C74-9933-8F586A706211}" dt="2022-07-04T05:29:10.998" v="301" actId="47"/>
        <pc:sldMkLst>
          <pc:docMk/>
          <pc:sldMk cId="1500403478" sldId="283"/>
        </pc:sldMkLst>
        <pc:spChg chg="mod">
          <ac:chgData name="Narelle Wheaton" userId="6e1b2b30-480e-4f91-806b-6735d5b9e446" providerId="ADAL" clId="{36608A22-CBF8-4C74-9933-8F586A706211}" dt="2022-07-04T04:07:34.631" v="135" actId="207"/>
          <ac:spMkLst>
            <pc:docMk/>
            <pc:sldMk cId="1500403478" sldId="283"/>
            <ac:spMk id="2" creationId="{21CA4C84-25B8-6ED7-3E19-540FA8750A5E}"/>
          </ac:spMkLst>
        </pc:spChg>
        <pc:spChg chg="add mod ord">
          <ac:chgData name="Narelle Wheaton" userId="6e1b2b30-480e-4f91-806b-6735d5b9e446" providerId="ADAL" clId="{36608A22-CBF8-4C74-9933-8F586A706211}" dt="2022-07-04T04:07:17.764" v="130" actId="167"/>
          <ac:spMkLst>
            <pc:docMk/>
            <pc:sldMk cId="1500403478" sldId="283"/>
            <ac:spMk id="5" creationId="{9A5C2F20-071E-42CC-BBB9-00153DF98210}"/>
          </ac:spMkLst>
        </pc:spChg>
        <pc:picChg chg="del">
          <ac:chgData name="Narelle Wheaton" userId="6e1b2b30-480e-4f91-806b-6735d5b9e446" providerId="ADAL" clId="{36608A22-CBF8-4C74-9933-8F586A706211}" dt="2022-07-04T03:28:09.380" v="62" actId="478"/>
          <ac:picMkLst>
            <pc:docMk/>
            <pc:sldMk cId="1500403478" sldId="283"/>
            <ac:picMk id="3" creationId="{13D9E11D-2EC6-41C7-AE16-E26E0AD42FAA}"/>
          </ac:picMkLst>
        </pc:picChg>
        <pc:picChg chg="add mod">
          <ac:chgData name="Narelle Wheaton" userId="6e1b2b30-480e-4f91-806b-6735d5b9e446" providerId="ADAL" clId="{36608A22-CBF8-4C74-9933-8F586A706211}" dt="2022-07-04T04:07:38.910" v="136" actId="1076"/>
          <ac:picMkLst>
            <pc:docMk/>
            <pc:sldMk cId="1500403478" sldId="283"/>
            <ac:picMk id="4" creationId="{622AE087-1A97-4913-BF8E-D43099F5FFD3}"/>
          </ac:picMkLst>
        </pc:picChg>
      </pc:sldChg>
      <pc:sldChg chg="add del">
        <pc:chgData name="Narelle Wheaton" userId="6e1b2b30-480e-4f91-806b-6735d5b9e446" providerId="ADAL" clId="{36608A22-CBF8-4C74-9933-8F586A706211}" dt="2022-07-04T03:18:52.956" v="8" actId="47"/>
        <pc:sldMkLst>
          <pc:docMk/>
          <pc:sldMk cId="3371664498" sldId="283"/>
        </pc:sldMkLst>
      </pc:sldChg>
      <pc:sldChg chg="addSp delSp add del mod">
        <pc:chgData name="Narelle Wheaton" userId="6e1b2b30-480e-4f91-806b-6735d5b9e446" providerId="ADAL" clId="{36608A22-CBF8-4C74-9933-8F586A706211}" dt="2022-07-04T05:29:49.521" v="306" actId="47"/>
        <pc:sldMkLst>
          <pc:docMk/>
          <pc:sldMk cId="125448027" sldId="284"/>
        </pc:sldMkLst>
        <pc:spChg chg="add">
          <ac:chgData name="Narelle Wheaton" userId="6e1b2b30-480e-4f91-806b-6735d5b9e446" providerId="ADAL" clId="{36608A22-CBF8-4C74-9933-8F586A706211}" dt="2022-07-04T04:08:21.344" v="139" actId="22"/>
          <ac:spMkLst>
            <pc:docMk/>
            <pc:sldMk cId="125448027" sldId="284"/>
            <ac:spMk id="6" creationId="{2CB4A3F1-1B97-48D5-81E0-176B2F6F46F0}"/>
          </ac:spMkLst>
        </pc:spChg>
        <pc:picChg chg="del">
          <ac:chgData name="Narelle Wheaton" userId="6e1b2b30-480e-4f91-806b-6735d5b9e446" providerId="ADAL" clId="{36608A22-CBF8-4C74-9933-8F586A706211}" dt="2022-07-04T04:08:20.828" v="138" actId="478"/>
          <ac:picMkLst>
            <pc:docMk/>
            <pc:sldMk cId="125448027" sldId="284"/>
            <ac:picMk id="4" creationId="{622AE087-1A97-4913-BF8E-D43099F5FFD3}"/>
          </ac:picMkLst>
        </pc:picChg>
      </pc:sldChg>
      <pc:sldChg chg="add del">
        <pc:chgData name="Narelle Wheaton" userId="6e1b2b30-480e-4f91-806b-6735d5b9e446" providerId="ADAL" clId="{36608A22-CBF8-4C74-9933-8F586A706211}" dt="2022-07-04T03:18:52.956" v="8" actId="47"/>
        <pc:sldMkLst>
          <pc:docMk/>
          <pc:sldMk cId="2150391482" sldId="284"/>
        </pc:sldMkLst>
      </pc:sldChg>
      <pc:sldChg chg="addSp delSp modSp add del mod">
        <pc:chgData name="Narelle Wheaton" userId="6e1b2b30-480e-4f91-806b-6735d5b9e446" providerId="ADAL" clId="{36608A22-CBF8-4C74-9933-8F586A706211}" dt="2022-07-04T05:30:11.534" v="308" actId="47"/>
        <pc:sldMkLst>
          <pc:docMk/>
          <pc:sldMk cId="3408382771" sldId="285"/>
        </pc:sldMkLst>
        <pc:spChg chg="add del mod">
          <ac:chgData name="Narelle Wheaton" userId="6e1b2b30-480e-4f91-806b-6735d5b9e446" providerId="ADAL" clId="{36608A22-CBF8-4C74-9933-8F586A706211}" dt="2022-07-04T04:09:27.786" v="151" actId="478"/>
          <ac:spMkLst>
            <pc:docMk/>
            <pc:sldMk cId="3408382771" sldId="285"/>
            <ac:spMk id="6" creationId="{2CB4A3F1-1B97-48D5-81E0-176B2F6F46F0}"/>
          </ac:spMkLst>
        </pc:spChg>
        <pc:spChg chg="add del mod">
          <ac:chgData name="Narelle Wheaton" userId="6e1b2b30-480e-4f91-806b-6735d5b9e446" providerId="ADAL" clId="{36608A22-CBF8-4C74-9933-8F586A706211}" dt="2022-07-04T04:09:26.987" v="150"/>
          <ac:spMkLst>
            <pc:docMk/>
            <pc:sldMk cId="3408382771" sldId="285"/>
            <ac:spMk id="7" creationId="{87BDE410-29D9-4919-B7E1-87A90C50FA82}"/>
          </ac:spMkLst>
        </pc:spChg>
      </pc:sldChg>
      <pc:sldChg chg="addSp delSp modSp add del mod">
        <pc:chgData name="Narelle Wheaton" userId="6e1b2b30-480e-4f91-806b-6735d5b9e446" providerId="ADAL" clId="{36608A22-CBF8-4C74-9933-8F586A706211}" dt="2022-07-04T05:30:43.520" v="312" actId="47"/>
        <pc:sldMkLst>
          <pc:docMk/>
          <pc:sldMk cId="3417901847" sldId="286"/>
        </pc:sldMkLst>
        <pc:spChg chg="del">
          <ac:chgData name="Narelle Wheaton" userId="6e1b2b30-480e-4f91-806b-6735d5b9e446" providerId="ADAL" clId="{36608A22-CBF8-4C74-9933-8F586A706211}" dt="2022-07-04T04:09:34.740" v="153" actId="478"/>
          <ac:spMkLst>
            <pc:docMk/>
            <pc:sldMk cId="3417901847" sldId="286"/>
            <ac:spMk id="6" creationId="{2CB4A3F1-1B97-48D5-81E0-176B2F6F46F0}"/>
          </ac:spMkLst>
        </pc:spChg>
        <pc:spChg chg="add mod">
          <ac:chgData name="Narelle Wheaton" userId="6e1b2b30-480e-4f91-806b-6735d5b9e446" providerId="ADAL" clId="{36608A22-CBF8-4C74-9933-8F586A706211}" dt="2022-07-04T04:09:40.622" v="157" actId="1076"/>
          <ac:spMkLst>
            <pc:docMk/>
            <pc:sldMk cId="3417901847" sldId="286"/>
            <ac:spMk id="7" creationId="{2581EA28-AF86-4546-9FAF-75C9D3A69CF7}"/>
          </ac:spMkLst>
        </pc:spChg>
      </pc:sldChg>
      <pc:sldChg chg="modSp add mod ord modNotesTx">
        <pc:chgData name="Narelle Wheaton" userId="6e1b2b30-480e-4f91-806b-6735d5b9e446" providerId="ADAL" clId="{36608A22-CBF8-4C74-9933-8F586A706211}" dt="2022-07-04T05:34:13.922" v="343"/>
        <pc:sldMkLst>
          <pc:docMk/>
          <pc:sldMk cId="953673702" sldId="287"/>
        </pc:sldMkLst>
        <pc:spChg chg="mod">
          <ac:chgData name="Narelle Wheaton" userId="6e1b2b30-480e-4f91-806b-6735d5b9e446" providerId="ADAL" clId="{36608A22-CBF8-4C74-9933-8F586A706211}" dt="2022-07-04T04:56:06.466" v="169"/>
          <ac:spMkLst>
            <pc:docMk/>
            <pc:sldMk cId="953673702" sldId="287"/>
            <ac:spMk id="2" creationId="{A2F614E1-44E9-438F-74A9-AB14344A0DEC}"/>
          </ac:spMkLst>
        </pc:spChg>
      </pc:sldChg>
      <pc:sldChg chg="modSp add mod ord modNotesTx">
        <pc:chgData name="Narelle Wheaton" userId="6e1b2b30-480e-4f91-806b-6735d5b9e446" providerId="ADAL" clId="{36608A22-CBF8-4C74-9933-8F586A706211}" dt="2022-07-04T05:20:44.487" v="236" actId="403"/>
        <pc:sldMkLst>
          <pc:docMk/>
          <pc:sldMk cId="1183993247" sldId="288"/>
        </pc:sldMkLst>
        <pc:spChg chg="mod">
          <ac:chgData name="Narelle Wheaton" userId="6e1b2b30-480e-4f91-806b-6735d5b9e446" providerId="ADAL" clId="{36608A22-CBF8-4C74-9933-8F586A706211}" dt="2022-07-04T05:19:30.992" v="221" actId="20577"/>
          <ac:spMkLst>
            <pc:docMk/>
            <pc:sldMk cId="1183993247" sldId="288"/>
            <ac:spMk id="3" creationId="{7D5594A4-24C1-5227-C4C4-252E82F07F3F}"/>
          </ac:spMkLst>
        </pc:spChg>
        <pc:spChg chg="mod">
          <ac:chgData name="Narelle Wheaton" userId="6e1b2b30-480e-4f91-806b-6735d5b9e446" providerId="ADAL" clId="{36608A22-CBF8-4C74-9933-8F586A706211}" dt="2022-07-04T05:20:44.487" v="236" actId="403"/>
          <ac:spMkLst>
            <pc:docMk/>
            <pc:sldMk cId="1183993247" sldId="288"/>
            <ac:spMk id="6" creationId="{AD361CFC-06AC-2204-E480-8DFE9F312971}"/>
          </ac:spMkLst>
        </pc:spChg>
      </pc:sldChg>
      <pc:sldChg chg="delSp modSp add mod ord">
        <pc:chgData name="Narelle Wheaton" userId="6e1b2b30-480e-4f91-806b-6735d5b9e446" providerId="ADAL" clId="{36608A22-CBF8-4C74-9933-8F586A706211}" dt="2022-07-04T05:23:02.405" v="257"/>
        <pc:sldMkLst>
          <pc:docMk/>
          <pc:sldMk cId="2877138992" sldId="289"/>
        </pc:sldMkLst>
        <pc:spChg chg="del">
          <ac:chgData name="Narelle Wheaton" userId="6e1b2b30-480e-4f91-806b-6735d5b9e446" providerId="ADAL" clId="{36608A22-CBF8-4C74-9933-8F586A706211}" dt="2022-07-04T05:22:46.150" v="238" actId="478"/>
          <ac:spMkLst>
            <pc:docMk/>
            <pc:sldMk cId="2877138992" sldId="289"/>
            <ac:spMk id="3" creationId="{7D5594A4-24C1-5227-C4C4-252E82F07F3F}"/>
          </ac:spMkLst>
        </pc:spChg>
        <pc:spChg chg="mod">
          <ac:chgData name="Narelle Wheaton" userId="6e1b2b30-480e-4f91-806b-6735d5b9e446" providerId="ADAL" clId="{36608A22-CBF8-4C74-9933-8F586A706211}" dt="2022-07-04T05:22:57.021" v="255" actId="122"/>
          <ac:spMkLst>
            <pc:docMk/>
            <pc:sldMk cId="2877138992" sldId="289"/>
            <ac:spMk id="6" creationId="{AD361CFC-06AC-2204-E480-8DFE9F312971}"/>
          </ac:spMkLst>
        </pc:spChg>
      </pc:sldChg>
      <pc:sldChg chg="addSp delSp modSp add mod modNotesTx">
        <pc:chgData name="Narelle Wheaton" userId="6e1b2b30-480e-4f91-806b-6735d5b9e446" providerId="ADAL" clId="{36608A22-CBF8-4C74-9933-8F586A706211}" dt="2022-07-04T05:56:32.579" v="413" actId="1076"/>
        <pc:sldMkLst>
          <pc:docMk/>
          <pc:sldMk cId="1759371386" sldId="290"/>
        </pc:sldMkLst>
        <pc:spChg chg="mod">
          <ac:chgData name="Narelle Wheaton" userId="6e1b2b30-480e-4f91-806b-6735d5b9e446" providerId="ADAL" clId="{36608A22-CBF8-4C74-9933-8F586A706211}" dt="2022-07-04T05:56:32.579" v="413" actId="1076"/>
          <ac:spMkLst>
            <pc:docMk/>
            <pc:sldMk cId="1759371386" sldId="290"/>
            <ac:spMk id="2" creationId="{97897A6E-DCFB-1779-D649-9FD6C180E2FE}"/>
          </ac:spMkLst>
        </pc:spChg>
        <pc:spChg chg="add mod">
          <ac:chgData name="Narelle Wheaton" userId="6e1b2b30-480e-4f91-806b-6735d5b9e446" providerId="ADAL" clId="{36608A22-CBF8-4C74-9933-8F586A706211}" dt="2022-07-04T05:56:26.734" v="412" actId="20577"/>
          <ac:spMkLst>
            <pc:docMk/>
            <pc:sldMk cId="1759371386" sldId="290"/>
            <ac:spMk id="4" creationId="{B2966740-B183-45FE-BF10-8AB51C7630C7}"/>
          </ac:spMkLst>
        </pc:spChg>
        <pc:spChg chg="del mod">
          <ac:chgData name="Narelle Wheaton" userId="6e1b2b30-480e-4f91-806b-6735d5b9e446" providerId="ADAL" clId="{36608A22-CBF8-4C74-9933-8F586A706211}" dt="2022-07-04T05:31:55.240" v="316" actId="478"/>
          <ac:spMkLst>
            <pc:docMk/>
            <pc:sldMk cId="1759371386" sldId="290"/>
            <ac:spMk id="7" creationId="{E6C50B83-9AED-39DA-3F58-165C361D2894}"/>
          </ac:spMkLst>
        </pc:spChg>
        <pc:spChg chg="add del">
          <ac:chgData name="Narelle Wheaton" userId="6e1b2b30-480e-4f91-806b-6735d5b9e446" providerId="ADAL" clId="{36608A22-CBF8-4C74-9933-8F586A706211}" dt="2022-07-04T05:31:53.401" v="314" actId="478"/>
          <ac:spMkLst>
            <pc:docMk/>
            <pc:sldMk cId="1759371386" sldId="290"/>
            <ac:spMk id="9" creationId="{9A283D95-2D4F-7016-F698-9C6822FFF26F}"/>
          </ac:spMkLst>
        </pc:spChg>
      </pc:sldChg>
      <pc:sldChg chg="addSp delSp modSp add mod">
        <pc:chgData name="Narelle Wheaton" userId="6e1b2b30-480e-4f91-806b-6735d5b9e446" providerId="ADAL" clId="{36608A22-CBF8-4C74-9933-8F586A706211}" dt="2022-07-05T08:17:48.012" v="456" actId="27636"/>
        <pc:sldMkLst>
          <pc:docMk/>
          <pc:sldMk cId="1752287250" sldId="291"/>
        </pc:sldMkLst>
        <pc:spChg chg="mod">
          <ac:chgData name="Narelle Wheaton" userId="6e1b2b30-480e-4f91-806b-6735d5b9e446" providerId="ADAL" clId="{36608A22-CBF8-4C74-9933-8F586A706211}" dt="2022-07-05T08:17:48.012" v="456" actId="27636"/>
          <ac:spMkLst>
            <pc:docMk/>
            <pc:sldMk cId="1752287250" sldId="291"/>
            <ac:spMk id="4" creationId="{3521B89B-3A18-4E10-B9BC-EF631C63B944}"/>
          </ac:spMkLst>
        </pc:spChg>
        <pc:spChg chg="del">
          <ac:chgData name="Narelle Wheaton" userId="6e1b2b30-480e-4f91-806b-6735d5b9e446" providerId="ADAL" clId="{36608A22-CBF8-4C74-9933-8F586A706211}" dt="2022-07-04T05:26:14.825" v="272"/>
          <ac:spMkLst>
            <pc:docMk/>
            <pc:sldMk cId="1752287250" sldId="291"/>
            <ac:spMk id="7" creationId="{E6C50B83-9AED-39DA-3F58-165C361D2894}"/>
          </ac:spMkLst>
        </pc:spChg>
        <pc:picChg chg="add mod">
          <ac:chgData name="Narelle Wheaton" userId="6e1b2b30-480e-4f91-806b-6735d5b9e446" providerId="ADAL" clId="{36608A22-CBF8-4C74-9933-8F586A706211}" dt="2022-07-04T05:26:14.825" v="272"/>
          <ac:picMkLst>
            <pc:docMk/>
            <pc:sldMk cId="1752287250" sldId="291"/>
            <ac:picMk id="2" creationId="{FCFA592A-F514-463F-87D7-A005387CFC6D}"/>
          </ac:picMkLst>
        </pc:picChg>
      </pc:sldChg>
      <pc:sldChg chg="addSp delSp modSp add mod">
        <pc:chgData name="Narelle Wheaton" userId="6e1b2b30-480e-4f91-806b-6735d5b9e446" providerId="ADAL" clId="{36608A22-CBF8-4C74-9933-8F586A706211}" dt="2022-07-05T08:21:24.295" v="512" actId="255"/>
        <pc:sldMkLst>
          <pc:docMk/>
          <pc:sldMk cId="910439264" sldId="292"/>
        </pc:sldMkLst>
        <pc:spChg chg="mod">
          <ac:chgData name="Narelle Wheaton" userId="6e1b2b30-480e-4f91-806b-6735d5b9e446" providerId="ADAL" clId="{36608A22-CBF8-4C74-9933-8F586A706211}" dt="2022-07-05T08:21:24.295" v="512" actId="255"/>
          <ac:spMkLst>
            <pc:docMk/>
            <pc:sldMk cId="910439264" sldId="292"/>
            <ac:spMk id="4" creationId="{3521B89B-3A18-4E10-B9BC-EF631C63B944}"/>
          </ac:spMkLst>
        </pc:spChg>
        <pc:spChg chg="add del mod">
          <ac:chgData name="Narelle Wheaton" userId="6e1b2b30-480e-4f91-806b-6735d5b9e446" providerId="ADAL" clId="{36608A22-CBF8-4C74-9933-8F586A706211}" dt="2022-07-05T06:07:23.094" v="420"/>
          <ac:spMkLst>
            <pc:docMk/>
            <pc:sldMk cId="910439264" sldId="292"/>
            <ac:spMk id="5" creationId="{0CB9459C-A71C-4DA8-8A22-04E64621D830}"/>
          </ac:spMkLst>
        </pc:spChg>
        <pc:spChg chg="add del mod">
          <ac:chgData name="Narelle Wheaton" userId="6e1b2b30-480e-4f91-806b-6735d5b9e446" providerId="ADAL" clId="{36608A22-CBF8-4C74-9933-8F586A706211}" dt="2022-07-05T06:07:40.319" v="425"/>
          <ac:spMkLst>
            <pc:docMk/>
            <pc:sldMk cId="910439264" sldId="292"/>
            <ac:spMk id="6" creationId="{52AFEDBB-3294-4250-918B-6A3B687F6A5B}"/>
          </ac:spMkLst>
        </pc:spChg>
        <pc:picChg chg="add del mod">
          <ac:chgData name="Narelle Wheaton" userId="6e1b2b30-480e-4f91-806b-6735d5b9e446" providerId="ADAL" clId="{36608A22-CBF8-4C74-9933-8F586A706211}" dt="2022-07-05T06:07:34.053" v="423" actId="478"/>
          <ac:picMkLst>
            <pc:docMk/>
            <pc:sldMk cId="910439264" sldId="292"/>
            <ac:picMk id="2" creationId="{2980034D-C8F1-4F3E-838A-5F9B6BBE81A1}"/>
          </ac:picMkLst>
        </pc:picChg>
        <pc:picChg chg="del">
          <ac:chgData name="Narelle Wheaton" userId="6e1b2b30-480e-4f91-806b-6735d5b9e446" providerId="ADAL" clId="{36608A22-CBF8-4C74-9933-8F586A706211}" dt="2022-07-04T05:26:35.597" v="276" actId="478"/>
          <ac:picMkLst>
            <pc:docMk/>
            <pc:sldMk cId="910439264" sldId="292"/>
            <ac:picMk id="2" creationId="{FCFA592A-F514-463F-87D7-A005387CFC6D}"/>
          </ac:picMkLst>
        </pc:picChg>
        <pc:picChg chg="add mod">
          <ac:chgData name="Narelle Wheaton" userId="6e1b2b30-480e-4f91-806b-6735d5b9e446" providerId="ADAL" clId="{36608A22-CBF8-4C74-9933-8F586A706211}" dt="2022-07-05T06:07:40.319" v="425"/>
          <ac:picMkLst>
            <pc:docMk/>
            <pc:sldMk cId="910439264" sldId="292"/>
            <ac:picMk id="1026" creationId="{241E06BB-3920-4638-882E-C4EC3FFA7E64}"/>
          </ac:picMkLst>
        </pc:picChg>
      </pc:sldChg>
      <pc:sldChg chg="addSp delSp modSp add mod">
        <pc:chgData name="Narelle Wheaton" userId="6e1b2b30-480e-4f91-806b-6735d5b9e446" providerId="ADAL" clId="{36608A22-CBF8-4C74-9933-8F586A706211}" dt="2022-07-05T08:21:31.846" v="513" actId="255"/>
        <pc:sldMkLst>
          <pc:docMk/>
          <pc:sldMk cId="1677413681" sldId="293"/>
        </pc:sldMkLst>
        <pc:spChg chg="mod">
          <ac:chgData name="Narelle Wheaton" userId="6e1b2b30-480e-4f91-806b-6735d5b9e446" providerId="ADAL" clId="{36608A22-CBF8-4C74-9933-8F586A706211}" dt="2022-07-05T08:21:31.846" v="513" actId="255"/>
          <ac:spMkLst>
            <pc:docMk/>
            <pc:sldMk cId="1677413681" sldId="293"/>
            <ac:spMk id="4" creationId="{3521B89B-3A18-4E10-B9BC-EF631C63B944}"/>
          </ac:spMkLst>
        </pc:spChg>
        <pc:spChg chg="del">
          <ac:chgData name="Narelle Wheaton" userId="6e1b2b30-480e-4f91-806b-6735d5b9e446" providerId="ADAL" clId="{36608A22-CBF8-4C74-9933-8F586A706211}" dt="2022-07-04T05:27:27.407" v="283"/>
          <ac:spMkLst>
            <pc:docMk/>
            <pc:sldMk cId="1677413681" sldId="293"/>
            <ac:spMk id="5" creationId="{0CB9459C-A71C-4DA8-8A22-04E64621D830}"/>
          </ac:spMkLst>
        </pc:spChg>
        <pc:picChg chg="add del mod">
          <ac:chgData name="Narelle Wheaton" userId="6e1b2b30-480e-4f91-806b-6735d5b9e446" providerId="ADAL" clId="{36608A22-CBF8-4C74-9933-8F586A706211}" dt="2022-07-04T05:27:23.529" v="282" actId="478"/>
          <ac:picMkLst>
            <pc:docMk/>
            <pc:sldMk cId="1677413681" sldId="293"/>
            <ac:picMk id="2" creationId="{5DE340AF-25F1-4202-AE0A-43BC04FB1F0B}"/>
          </ac:picMkLst>
        </pc:picChg>
        <pc:picChg chg="add mod">
          <ac:chgData name="Narelle Wheaton" userId="6e1b2b30-480e-4f91-806b-6735d5b9e446" providerId="ADAL" clId="{36608A22-CBF8-4C74-9933-8F586A706211}" dt="2022-07-04T05:27:27.407" v="283"/>
          <ac:picMkLst>
            <pc:docMk/>
            <pc:sldMk cId="1677413681" sldId="293"/>
            <ac:picMk id="3" creationId="{6E5BB3B6-D89E-4222-BE63-7589EAE5BE30}"/>
          </ac:picMkLst>
        </pc:picChg>
      </pc:sldChg>
      <pc:sldChg chg="addSp delSp modSp add mod">
        <pc:chgData name="Narelle Wheaton" userId="6e1b2b30-480e-4f91-806b-6735d5b9e446" providerId="ADAL" clId="{36608A22-CBF8-4C74-9933-8F586A706211}" dt="2022-07-05T08:19:51.343" v="494" actId="255"/>
        <pc:sldMkLst>
          <pc:docMk/>
          <pc:sldMk cId="3854877651" sldId="294"/>
        </pc:sldMkLst>
        <pc:spChg chg="mod">
          <ac:chgData name="Narelle Wheaton" userId="6e1b2b30-480e-4f91-806b-6735d5b9e446" providerId="ADAL" clId="{36608A22-CBF8-4C74-9933-8F586A706211}" dt="2022-07-05T08:19:51.343" v="494" actId="255"/>
          <ac:spMkLst>
            <pc:docMk/>
            <pc:sldMk cId="3854877651" sldId="294"/>
            <ac:spMk id="4" creationId="{3521B89B-3A18-4E10-B9BC-EF631C63B944}"/>
          </ac:spMkLst>
        </pc:spChg>
        <pc:spChg chg="add del mod">
          <ac:chgData name="Narelle Wheaton" userId="6e1b2b30-480e-4f91-806b-6735d5b9e446" providerId="ADAL" clId="{36608A22-CBF8-4C74-9933-8F586A706211}" dt="2022-07-04T05:28:01.798" v="289"/>
          <ac:spMkLst>
            <pc:docMk/>
            <pc:sldMk cId="3854877651" sldId="294"/>
            <ac:spMk id="5" creationId="{3FC3AB75-F0ED-4174-AC38-DB8DF97BF80E}"/>
          </ac:spMkLst>
        </pc:spChg>
        <pc:picChg chg="del">
          <ac:chgData name="Narelle Wheaton" userId="6e1b2b30-480e-4f91-806b-6735d5b9e446" providerId="ADAL" clId="{36608A22-CBF8-4C74-9933-8F586A706211}" dt="2022-07-04T05:27:58.969" v="288" actId="478"/>
          <ac:picMkLst>
            <pc:docMk/>
            <pc:sldMk cId="3854877651" sldId="294"/>
            <ac:picMk id="3" creationId="{6E5BB3B6-D89E-4222-BE63-7589EAE5BE30}"/>
          </ac:picMkLst>
        </pc:picChg>
        <pc:picChg chg="add mod">
          <ac:chgData name="Narelle Wheaton" userId="6e1b2b30-480e-4f91-806b-6735d5b9e446" providerId="ADAL" clId="{36608A22-CBF8-4C74-9933-8F586A706211}" dt="2022-07-04T05:28:01.798" v="289"/>
          <ac:picMkLst>
            <pc:docMk/>
            <pc:sldMk cId="3854877651" sldId="294"/>
            <ac:picMk id="6" creationId="{73FB24FE-F930-4428-911F-3A85AAC123E6}"/>
          </ac:picMkLst>
        </pc:picChg>
      </pc:sldChg>
      <pc:sldChg chg="addSp delSp modSp add mod">
        <pc:chgData name="Narelle Wheaton" userId="6e1b2b30-480e-4f91-806b-6735d5b9e446" providerId="ADAL" clId="{36608A22-CBF8-4C74-9933-8F586A706211}" dt="2022-07-05T08:20:10.352" v="499" actId="14100"/>
        <pc:sldMkLst>
          <pc:docMk/>
          <pc:sldMk cId="3053933771" sldId="295"/>
        </pc:sldMkLst>
        <pc:spChg chg="add del mod">
          <ac:chgData name="Narelle Wheaton" userId="6e1b2b30-480e-4f91-806b-6735d5b9e446" providerId="ADAL" clId="{36608A22-CBF8-4C74-9933-8F586A706211}" dt="2022-07-04T05:28:39.737" v="295"/>
          <ac:spMkLst>
            <pc:docMk/>
            <pc:sldMk cId="3053933771" sldId="295"/>
            <ac:spMk id="3" creationId="{C95484A9-F99D-4F5C-9181-F110EC1B8A6B}"/>
          </ac:spMkLst>
        </pc:spChg>
        <pc:spChg chg="mod">
          <ac:chgData name="Narelle Wheaton" userId="6e1b2b30-480e-4f91-806b-6735d5b9e446" providerId="ADAL" clId="{36608A22-CBF8-4C74-9933-8F586A706211}" dt="2022-07-05T08:20:10.352" v="499" actId="14100"/>
          <ac:spMkLst>
            <pc:docMk/>
            <pc:sldMk cId="3053933771" sldId="295"/>
            <ac:spMk id="4" creationId="{3521B89B-3A18-4E10-B9BC-EF631C63B944}"/>
          </ac:spMkLst>
        </pc:spChg>
        <pc:picChg chg="add mod">
          <ac:chgData name="Narelle Wheaton" userId="6e1b2b30-480e-4f91-806b-6735d5b9e446" providerId="ADAL" clId="{36608A22-CBF8-4C74-9933-8F586A706211}" dt="2022-07-04T05:28:39.737" v="295"/>
          <ac:picMkLst>
            <pc:docMk/>
            <pc:sldMk cId="3053933771" sldId="295"/>
            <ac:picMk id="5" creationId="{2AFD280F-3E28-47DD-BFF5-84B516DB1FD7}"/>
          </ac:picMkLst>
        </pc:picChg>
        <pc:picChg chg="del">
          <ac:chgData name="Narelle Wheaton" userId="6e1b2b30-480e-4f91-806b-6735d5b9e446" providerId="ADAL" clId="{36608A22-CBF8-4C74-9933-8F586A706211}" dt="2022-07-04T05:28:36.400" v="294" actId="478"/>
          <ac:picMkLst>
            <pc:docMk/>
            <pc:sldMk cId="3053933771" sldId="295"/>
            <ac:picMk id="6" creationId="{73FB24FE-F930-4428-911F-3A85AAC123E6}"/>
          </ac:picMkLst>
        </pc:picChg>
      </pc:sldChg>
      <pc:sldChg chg="addSp delSp modSp add mod">
        <pc:chgData name="Narelle Wheaton" userId="6e1b2b30-480e-4f91-806b-6735d5b9e446" providerId="ADAL" clId="{36608A22-CBF8-4C74-9933-8F586A706211}" dt="2022-07-06T01:39:04.238" v="516" actId="1076"/>
        <pc:sldMkLst>
          <pc:docMk/>
          <pc:sldMk cId="929308877" sldId="296"/>
        </pc:sldMkLst>
        <pc:spChg chg="add del mod">
          <ac:chgData name="Narelle Wheaton" userId="6e1b2b30-480e-4f91-806b-6735d5b9e446" providerId="ADAL" clId="{36608A22-CBF8-4C74-9933-8F586A706211}" dt="2022-07-04T05:29:07.512" v="300"/>
          <ac:spMkLst>
            <pc:docMk/>
            <pc:sldMk cId="929308877" sldId="296"/>
            <ac:spMk id="3" creationId="{4D2EEC7B-3B37-4E39-BAD8-9A97CF593F81}"/>
          </ac:spMkLst>
        </pc:spChg>
        <pc:spChg chg="mod">
          <ac:chgData name="Narelle Wheaton" userId="6e1b2b30-480e-4f91-806b-6735d5b9e446" providerId="ADAL" clId="{36608A22-CBF8-4C74-9933-8F586A706211}" dt="2022-07-06T01:39:04.238" v="516" actId="1076"/>
          <ac:spMkLst>
            <pc:docMk/>
            <pc:sldMk cId="929308877" sldId="296"/>
            <ac:spMk id="4" creationId="{3521B89B-3A18-4E10-B9BC-EF631C63B944}"/>
          </ac:spMkLst>
        </pc:spChg>
        <pc:picChg chg="del">
          <ac:chgData name="Narelle Wheaton" userId="6e1b2b30-480e-4f91-806b-6735d5b9e446" providerId="ADAL" clId="{36608A22-CBF8-4C74-9933-8F586A706211}" dt="2022-07-04T05:28:58.153" v="299" actId="478"/>
          <ac:picMkLst>
            <pc:docMk/>
            <pc:sldMk cId="929308877" sldId="296"/>
            <ac:picMk id="5" creationId="{2AFD280F-3E28-47DD-BFF5-84B516DB1FD7}"/>
          </ac:picMkLst>
        </pc:picChg>
        <pc:picChg chg="add mod">
          <ac:chgData name="Narelle Wheaton" userId="6e1b2b30-480e-4f91-806b-6735d5b9e446" providerId="ADAL" clId="{36608A22-CBF8-4C74-9933-8F586A706211}" dt="2022-07-04T05:29:07.512" v="300"/>
          <ac:picMkLst>
            <pc:docMk/>
            <pc:sldMk cId="929308877" sldId="296"/>
            <ac:picMk id="6" creationId="{5AE097FE-8296-4132-AB21-CF051D888808}"/>
          </ac:picMkLst>
        </pc:picChg>
      </pc:sldChg>
      <pc:sldChg chg="addSp delSp modSp add mod">
        <pc:chgData name="Narelle Wheaton" userId="6e1b2b30-480e-4f91-806b-6735d5b9e446" providerId="ADAL" clId="{36608A22-CBF8-4C74-9933-8F586A706211}" dt="2022-07-06T01:39:41.888" v="517"/>
        <pc:sldMkLst>
          <pc:docMk/>
          <pc:sldMk cId="2399670165" sldId="297"/>
        </pc:sldMkLst>
        <pc:spChg chg="mod">
          <ac:chgData name="Narelle Wheaton" userId="6e1b2b30-480e-4f91-806b-6735d5b9e446" providerId="ADAL" clId="{36608A22-CBF8-4C74-9933-8F586A706211}" dt="2022-07-06T01:39:41.888" v="517"/>
          <ac:spMkLst>
            <pc:docMk/>
            <pc:sldMk cId="2399670165" sldId="297"/>
            <ac:spMk id="4" creationId="{3521B89B-3A18-4E10-B9BC-EF631C63B944}"/>
          </ac:spMkLst>
        </pc:spChg>
        <pc:spChg chg="add del">
          <ac:chgData name="Narelle Wheaton" userId="6e1b2b30-480e-4f91-806b-6735d5b9e446" providerId="ADAL" clId="{36608A22-CBF8-4C74-9933-8F586A706211}" dt="2022-07-05T06:08:42.307" v="426" actId="478"/>
          <ac:spMkLst>
            <pc:docMk/>
            <pc:sldMk cId="2399670165" sldId="297"/>
            <ac:spMk id="5" creationId="{B25C88CA-CC6A-44EE-AEB4-CF0BB853B7EB}"/>
          </ac:spMkLst>
        </pc:spChg>
        <pc:spChg chg="add del mod">
          <ac:chgData name="Narelle Wheaton" userId="6e1b2b30-480e-4f91-806b-6735d5b9e446" providerId="ADAL" clId="{36608A22-CBF8-4C74-9933-8F586A706211}" dt="2022-07-05T06:08:47.262" v="428"/>
          <ac:spMkLst>
            <pc:docMk/>
            <pc:sldMk cId="2399670165" sldId="297"/>
            <ac:spMk id="7" creationId="{C5DCF676-BC47-4C8F-8A9C-944019121A69}"/>
          </ac:spMkLst>
        </pc:spChg>
        <pc:picChg chg="del">
          <ac:chgData name="Narelle Wheaton" userId="6e1b2b30-480e-4f91-806b-6735d5b9e446" providerId="ADAL" clId="{36608A22-CBF8-4C74-9933-8F586A706211}" dt="2022-07-04T05:29:40.997" v="304" actId="478"/>
          <ac:picMkLst>
            <pc:docMk/>
            <pc:sldMk cId="2399670165" sldId="297"/>
            <ac:picMk id="6" creationId="{5AE097FE-8296-4132-AB21-CF051D888808}"/>
          </ac:picMkLst>
        </pc:picChg>
        <pc:picChg chg="add mod">
          <ac:chgData name="Narelle Wheaton" userId="6e1b2b30-480e-4f91-806b-6735d5b9e446" providerId="ADAL" clId="{36608A22-CBF8-4C74-9933-8F586A706211}" dt="2022-07-05T06:08:47.262" v="428"/>
          <ac:picMkLst>
            <pc:docMk/>
            <pc:sldMk cId="2399670165" sldId="297"/>
            <ac:picMk id="2050" creationId="{93463720-F76D-4E46-A057-A365FADD0F63}"/>
          </ac:picMkLst>
        </pc:picChg>
      </pc:sldChg>
      <pc:sldChg chg="addSp delSp modSp add mod">
        <pc:chgData name="Narelle Wheaton" userId="6e1b2b30-480e-4f91-806b-6735d5b9e446" providerId="ADAL" clId="{36608A22-CBF8-4C74-9933-8F586A706211}" dt="2022-07-06T01:40:04.530" v="521" actId="14100"/>
        <pc:sldMkLst>
          <pc:docMk/>
          <pc:sldMk cId="2172243727" sldId="298"/>
        </pc:sldMkLst>
        <pc:spChg chg="mod">
          <ac:chgData name="Narelle Wheaton" userId="6e1b2b30-480e-4f91-806b-6735d5b9e446" providerId="ADAL" clId="{36608A22-CBF8-4C74-9933-8F586A706211}" dt="2022-07-06T01:40:04.530" v="521" actId="14100"/>
          <ac:spMkLst>
            <pc:docMk/>
            <pc:sldMk cId="2172243727" sldId="298"/>
            <ac:spMk id="4" creationId="{3521B89B-3A18-4E10-B9BC-EF631C63B944}"/>
          </ac:spMkLst>
        </pc:spChg>
        <pc:spChg chg="del mod">
          <ac:chgData name="Narelle Wheaton" userId="6e1b2b30-480e-4f91-806b-6735d5b9e446" providerId="ADAL" clId="{36608A22-CBF8-4C74-9933-8F586A706211}" dt="2022-07-05T06:09:53.469" v="429" actId="478"/>
          <ac:spMkLst>
            <pc:docMk/>
            <pc:sldMk cId="2172243727" sldId="298"/>
            <ac:spMk id="5" creationId="{B25C88CA-CC6A-44EE-AEB4-CF0BB853B7EB}"/>
          </ac:spMkLst>
        </pc:spChg>
        <pc:spChg chg="add del mod">
          <ac:chgData name="Narelle Wheaton" userId="6e1b2b30-480e-4f91-806b-6735d5b9e446" providerId="ADAL" clId="{36608A22-CBF8-4C74-9933-8F586A706211}" dt="2022-07-05T06:11:09.463" v="436"/>
          <ac:spMkLst>
            <pc:docMk/>
            <pc:sldMk cId="2172243727" sldId="298"/>
            <ac:spMk id="6" creationId="{6B1346E1-34DD-444B-99BF-49F5BE6DB1AD}"/>
          </ac:spMkLst>
        </pc:spChg>
        <pc:spChg chg="del">
          <ac:chgData name="Narelle Wheaton" userId="6e1b2b30-480e-4f91-806b-6735d5b9e446" providerId="ADAL" clId="{36608A22-CBF8-4C74-9933-8F586A706211}" dt="2022-07-05T06:10:02.535" v="433"/>
          <ac:spMkLst>
            <pc:docMk/>
            <pc:sldMk cId="2172243727" sldId="298"/>
            <ac:spMk id="7" creationId="{C5DCF676-BC47-4C8F-8A9C-944019121A69}"/>
          </ac:spMkLst>
        </pc:spChg>
        <pc:picChg chg="add del mod">
          <ac:chgData name="Narelle Wheaton" userId="6e1b2b30-480e-4f91-806b-6735d5b9e446" providerId="ADAL" clId="{36608A22-CBF8-4C74-9933-8F586A706211}" dt="2022-07-05T06:10:04.558" v="434" actId="478"/>
          <ac:picMkLst>
            <pc:docMk/>
            <pc:sldMk cId="2172243727" sldId="298"/>
            <ac:picMk id="2" creationId="{064A6E55-828F-4E99-8A6A-599E5F5D4559}"/>
          </ac:picMkLst>
        </pc:picChg>
        <pc:picChg chg="add del mod">
          <ac:chgData name="Narelle Wheaton" userId="6e1b2b30-480e-4f91-806b-6735d5b9e446" providerId="ADAL" clId="{36608A22-CBF8-4C74-9933-8F586A706211}" dt="2022-07-05T06:09:59.968" v="432" actId="478"/>
          <ac:picMkLst>
            <pc:docMk/>
            <pc:sldMk cId="2172243727" sldId="298"/>
            <ac:picMk id="3074" creationId="{D0D24494-46EA-4278-B88F-1C8052CD2E1A}"/>
          </ac:picMkLst>
        </pc:picChg>
        <pc:picChg chg="add mod">
          <ac:chgData name="Narelle Wheaton" userId="6e1b2b30-480e-4f91-806b-6735d5b9e446" providerId="ADAL" clId="{36608A22-CBF8-4C74-9933-8F586A706211}" dt="2022-07-05T06:11:09.463" v="436"/>
          <ac:picMkLst>
            <pc:docMk/>
            <pc:sldMk cId="2172243727" sldId="298"/>
            <ac:picMk id="3076" creationId="{37AFBCD9-3EA6-48C0-88B2-C8379876DB3F}"/>
          </ac:picMkLst>
        </pc:picChg>
      </pc:sldChg>
      <pc:sldChg chg="addSp delSp modSp add mod">
        <pc:chgData name="Narelle Wheaton" userId="6e1b2b30-480e-4f91-806b-6735d5b9e446" providerId="ADAL" clId="{36608A22-CBF8-4C74-9933-8F586A706211}" dt="2022-07-06T01:40:22.991" v="525" actId="27636"/>
        <pc:sldMkLst>
          <pc:docMk/>
          <pc:sldMk cId="576323122" sldId="299"/>
        </pc:sldMkLst>
        <pc:spChg chg="mod">
          <ac:chgData name="Narelle Wheaton" userId="6e1b2b30-480e-4f91-806b-6735d5b9e446" providerId="ADAL" clId="{36608A22-CBF8-4C74-9933-8F586A706211}" dt="2022-07-06T01:40:22.991" v="525" actId="27636"/>
          <ac:spMkLst>
            <pc:docMk/>
            <pc:sldMk cId="576323122" sldId="299"/>
            <ac:spMk id="4" creationId="{3521B89B-3A18-4E10-B9BC-EF631C63B944}"/>
          </ac:spMkLst>
        </pc:spChg>
        <pc:spChg chg="del">
          <ac:chgData name="Narelle Wheaton" userId="6e1b2b30-480e-4f91-806b-6735d5b9e446" providerId="ADAL" clId="{36608A22-CBF8-4C74-9933-8F586A706211}" dt="2022-07-04T05:30:37.323" v="311" actId="478"/>
          <ac:spMkLst>
            <pc:docMk/>
            <pc:sldMk cId="576323122" sldId="299"/>
            <ac:spMk id="5" creationId="{B25C88CA-CC6A-44EE-AEB4-CF0BB853B7EB}"/>
          </ac:spMkLst>
        </pc:spChg>
        <pc:spChg chg="del">
          <ac:chgData name="Narelle Wheaton" userId="6e1b2b30-480e-4f91-806b-6735d5b9e446" providerId="ADAL" clId="{36608A22-CBF8-4C74-9933-8F586A706211}" dt="2022-07-04T05:30:33.291" v="310"/>
          <ac:spMkLst>
            <pc:docMk/>
            <pc:sldMk cId="576323122" sldId="299"/>
            <ac:spMk id="7" creationId="{C5DCF676-BC47-4C8F-8A9C-944019121A69}"/>
          </ac:spMkLst>
        </pc:spChg>
        <pc:picChg chg="add mod">
          <ac:chgData name="Narelle Wheaton" userId="6e1b2b30-480e-4f91-806b-6735d5b9e446" providerId="ADAL" clId="{36608A22-CBF8-4C74-9933-8F586A706211}" dt="2022-07-04T05:30:33.291" v="310"/>
          <ac:picMkLst>
            <pc:docMk/>
            <pc:sldMk cId="576323122" sldId="299"/>
            <ac:picMk id="2" creationId="{7A8C6AA5-E3A9-472B-9859-511873109400}"/>
          </ac:picMkLst>
        </pc:picChg>
      </pc:sldChg>
      <pc:sldChg chg="addSp delSp modSp add mod">
        <pc:chgData name="Narelle Wheaton" userId="6e1b2b30-480e-4f91-806b-6735d5b9e446" providerId="ADAL" clId="{36608A22-CBF8-4C74-9933-8F586A706211}" dt="2022-07-04T06:11:24.028" v="419" actId="478"/>
        <pc:sldMkLst>
          <pc:docMk/>
          <pc:sldMk cId="638793053" sldId="300"/>
        </pc:sldMkLst>
        <pc:spChg chg="del mod">
          <ac:chgData name="Narelle Wheaton" userId="6e1b2b30-480e-4f91-806b-6735d5b9e446" providerId="ADAL" clId="{36608A22-CBF8-4C74-9933-8F586A706211}" dt="2022-07-04T06:11:24.028" v="419" actId="478"/>
          <ac:spMkLst>
            <pc:docMk/>
            <pc:sldMk cId="638793053" sldId="300"/>
            <ac:spMk id="2" creationId="{97897A6E-DCFB-1779-D649-9FD6C180E2FE}"/>
          </ac:spMkLst>
        </pc:spChg>
        <pc:spChg chg="add mod">
          <ac:chgData name="Narelle Wheaton" userId="6e1b2b30-480e-4f91-806b-6735d5b9e446" providerId="ADAL" clId="{36608A22-CBF8-4C74-9933-8F586A706211}" dt="2022-07-04T06:11:24.028" v="419" actId="478"/>
          <ac:spMkLst>
            <pc:docMk/>
            <pc:sldMk cId="638793053" sldId="300"/>
            <ac:spMk id="5" creationId="{9325CA56-84C8-46A3-9189-3F501DA44E61}"/>
          </ac:spMkLst>
        </pc:spChg>
      </pc:sldChg>
      <pc:sldChg chg="modSp add mod ord">
        <pc:chgData name="Narelle Wheaton" userId="6e1b2b30-480e-4f91-806b-6735d5b9e446" providerId="ADAL" clId="{36608A22-CBF8-4C74-9933-8F586A706211}" dt="2022-07-04T06:04:57.987" v="414" actId="255"/>
        <pc:sldMkLst>
          <pc:docMk/>
          <pc:sldMk cId="2804264995" sldId="301"/>
        </pc:sldMkLst>
        <pc:spChg chg="mod">
          <ac:chgData name="Narelle Wheaton" userId="6e1b2b30-480e-4f91-806b-6735d5b9e446" providerId="ADAL" clId="{36608A22-CBF8-4C74-9933-8F586A706211}" dt="2022-07-04T06:04:57.987" v="414" actId="255"/>
          <ac:spMkLst>
            <pc:docMk/>
            <pc:sldMk cId="2804264995" sldId="301"/>
            <ac:spMk id="2" creationId="{97897A6E-DCFB-1779-D649-9FD6C180E2FE}"/>
          </ac:spMkLst>
        </pc:spChg>
      </pc:sldChg>
      <pc:sldChg chg="modSp add mod">
        <pc:chgData name="Narelle Wheaton" userId="6e1b2b30-480e-4f91-806b-6735d5b9e446" providerId="ADAL" clId="{36608A22-CBF8-4C74-9933-8F586A706211}" dt="2022-07-04T05:35:07.032" v="347"/>
        <pc:sldMkLst>
          <pc:docMk/>
          <pc:sldMk cId="3378832193" sldId="302"/>
        </pc:sldMkLst>
        <pc:spChg chg="mod">
          <ac:chgData name="Narelle Wheaton" userId="6e1b2b30-480e-4f91-806b-6735d5b9e446" providerId="ADAL" clId="{36608A22-CBF8-4C74-9933-8F586A706211}" dt="2022-07-04T05:35:07.032" v="347"/>
          <ac:spMkLst>
            <pc:docMk/>
            <pc:sldMk cId="3378832193" sldId="302"/>
            <ac:spMk id="6" creationId="{AD361CFC-06AC-2204-E480-8DFE9F312971}"/>
          </ac:spMkLst>
        </pc:spChg>
      </pc:sldChg>
      <pc:sldChg chg="modSp add mod">
        <pc:chgData name="Narelle Wheaton" userId="6e1b2b30-480e-4f91-806b-6735d5b9e446" providerId="ADAL" clId="{36608A22-CBF8-4C74-9933-8F586A706211}" dt="2022-07-04T05:35:36.429" v="349"/>
        <pc:sldMkLst>
          <pc:docMk/>
          <pc:sldMk cId="3684743050" sldId="303"/>
        </pc:sldMkLst>
        <pc:spChg chg="mod">
          <ac:chgData name="Narelle Wheaton" userId="6e1b2b30-480e-4f91-806b-6735d5b9e446" providerId="ADAL" clId="{36608A22-CBF8-4C74-9933-8F586A706211}" dt="2022-07-04T05:35:36.429" v="349"/>
          <ac:spMkLst>
            <pc:docMk/>
            <pc:sldMk cId="3684743050" sldId="303"/>
            <ac:spMk id="6" creationId="{AD361CFC-06AC-2204-E480-8DFE9F312971}"/>
          </ac:spMkLst>
        </pc:spChg>
      </pc:sldChg>
      <pc:sldChg chg="modSp add mod">
        <pc:chgData name="Narelle Wheaton" userId="6e1b2b30-480e-4f91-806b-6735d5b9e446" providerId="ADAL" clId="{36608A22-CBF8-4C74-9933-8F586A706211}" dt="2022-07-04T05:35:59.124" v="351"/>
        <pc:sldMkLst>
          <pc:docMk/>
          <pc:sldMk cId="3939619356" sldId="304"/>
        </pc:sldMkLst>
        <pc:spChg chg="mod">
          <ac:chgData name="Narelle Wheaton" userId="6e1b2b30-480e-4f91-806b-6735d5b9e446" providerId="ADAL" clId="{36608A22-CBF8-4C74-9933-8F586A706211}" dt="2022-07-04T05:35:59.124" v="351"/>
          <ac:spMkLst>
            <pc:docMk/>
            <pc:sldMk cId="3939619356" sldId="304"/>
            <ac:spMk id="6" creationId="{AD361CFC-06AC-2204-E480-8DFE9F312971}"/>
          </ac:spMkLst>
        </pc:spChg>
      </pc:sldChg>
      <pc:sldChg chg="modSp add mod">
        <pc:chgData name="Narelle Wheaton" userId="6e1b2b30-480e-4f91-806b-6735d5b9e446" providerId="ADAL" clId="{36608A22-CBF8-4C74-9933-8F586A706211}" dt="2022-07-04T05:36:31.036" v="355"/>
        <pc:sldMkLst>
          <pc:docMk/>
          <pc:sldMk cId="1454798160" sldId="305"/>
        </pc:sldMkLst>
        <pc:spChg chg="mod">
          <ac:chgData name="Narelle Wheaton" userId="6e1b2b30-480e-4f91-806b-6735d5b9e446" providerId="ADAL" clId="{36608A22-CBF8-4C74-9933-8F586A706211}" dt="2022-07-04T05:36:31.036" v="355"/>
          <ac:spMkLst>
            <pc:docMk/>
            <pc:sldMk cId="1454798160" sldId="305"/>
            <ac:spMk id="6" creationId="{AD361CFC-06AC-2204-E480-8DFE9F312971}"/>
          </ac:spMkLst>
        </pc:spChg>
      </pc:sldChg>
      <pc:sldChg chg="modSp add mod ord">
        <pc:chgData name="Narelle Wheaton" userId="6e1b2b30-480e-4f91-806b-6735d5b9e446" providerId="ADAL" clId="{36608A22-CBF8-4C74-9933-8F586A706211}" dt="2022-07-04T05:39:53.891" v="364" actId="120"/>
        <pc:sldMkLst>
          <pc:docMk/>
          <pc:sldMk cId="817981772" sldId="306"/>
        </pc:sldMkLst>
        <pc:spChg chg="mod">
          <ac:chgData name="Narelle Wheaton" userId="6e1b2b30-480e-4f91-806b-6735d5b9e446" providerId="ADAL" clId="{36608A22-CBF8-4C74-9933-8F586A706211}" dt="2022-07-04T05:39:53.891" v="364" actId="120"/>
          <ac:spMkLst>
            <pc:docMk/>
            <pc:sldMk cId="817981772" sldId="306"/>
            <ac:spMk id="2" creationId="{97897A6E-DCFB-1779-D649-9FD6C180E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A2D660-8C6F-4560-B844-5D0D2BB15C8B}" type="datetimeFigureOut">
              <a:t>7/6/2022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56BD0D-0BCF-41E0-A350-E3C49D8A9CD2}" type="slidenum">
              <a:t>‹#›</a:t>
            </a:fld>
            <a:endParaRPr lang="en-GB"/>
          </a:p>
        </p:txBody>
      </p:sp>
    </p:spTree>
    <p:extLst>
      <p:ext uri="{BB962C8B-B14F-4D97-AF65-F5344CB8AC3E}">
        <p14:creationId xmlns:p14="http://schemas.microsoft.com/office/powerpoint/2010/main" val="1072656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t>2</a:t>
            </a:fld>
            <a:endParaRPr lang="en-GB"/>
          </a:p>
        </p:txBody>
      </p:sp>
    </p:spTree>
    <p:extLst>
      <p:ext uri="{BB962C8B-B14F-4D97-AF65-F5344CB8AC3E}">
        <p14:creationId xmlns:p14="http://schemas.microsoft.com/office/powerpoint/2010/main" val="2313752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11</a:t>
            </a:fld>
            <a:endParaRPr lang="en-AU"/>
          </a:p>
        </p:txBody>
      </p:sp>
    </p:spTree>
    <p:extLst>
      <p:ext uri="{BB962C8B-B14F-4D97-AF65-F5344CB8AC3E}">
        <p14:creationId xmlns:p14="http://schemas.microsoft.com/office/powerpoint/2010/main" val="879125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12</a:t>
            </a:fld>
            <a:endParaRPr lang="en-AU"/>
          </a:p>
        </p:txBody>
      </p:sp>
    </p:spTree>
    <p:extLst>
      <p:ext uri="{BB962C8B-B14F-4D97-AF65-F5344CB8AC3E}">
        <p14:creationId xmlns:p14="http://schemas.microsoft.com/office/powerpoint/2010/main" val="255388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13</a:t>
            </a:fld>
            <a:endParaRPr lang="en-AU"/>
          </a:p>
        </p:txBody>
      </p:sp>
    </p:spTree>
    <p:extLst>
      <p:ext uri="{BB962C8B-B14F-4D97-AF65-F5344CB8AC3E}">
        <p14:creationId xmlns:p14="http://schemas.microsoft.com/office/powerpoint/2010/main" val="3106658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14</a:t>
            </a:fld>
            <a:endParaRPr lang="en-AU"/>
          </a:p>
        </p:txBody>
      </p:sp>
    </p:spTree>
    <p:extLst>
      <p:ext uri="{BB962C8B-B14F-4D97-AF65-F5344CB8AC3E}">
        <p14:creationId xmlns:p14="http://schemas.microsoft.com/office/powerpoint/2010/main" val="1278761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15</a:t>
            </a:fld>
            <a:endParaRPr lang="en-AU"/>
          </a:p>
        </p:txBody>
      </p:sp>
    </p:spTree>
    <p:extLst>
      <p:ext uri="{BB962C8B-B14F-4D97-AF65-F5344CB8AC3E}">
        <p14:creationId xmlns:p14="http://schemas.microsoft.com/office/powerpoint/2010/main" val="893573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16</a:t>
            </a:fld>
            <a:endParaRPr lang="en-AU"/>
          </a:p>
        </p:txBody>
      </p:sp>
    </p:spTree>
    <p:extLst>
      <p:ext uri="{BB962C8B-B14F-4D97-AF65-F5344CB8AC3E}">
        <p14:creationId xmlns:p14="http://schemas.microsoft.com/office/powerpoint/2010/main" val="3067256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17</a:t>
            </a:fld>
            <a:endParaRPr lang="en-AU"/>
          </a:p>
        </p:txBody>
      </p:sp>
    </p:spTree>
    <p:extLst>
      <p:ext uri="{BB962C8B-B14F-4D97-AF65-F5344CB8AC3E}">
        <p14:creationId xmlns:p14="http://schemas.microsoft.com/office/powerpoint/2010/main" val="1592585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18</a:t>
            </a:fld>
            <a:endParaRPr lang="en-AU"/>
          </a:p>
        </p:txBody>
      </p:sp>
    </p:spTree>
    <p:extLst>
      <p:ext uri="{BB962C8B-B14F-4D97-AF65-F5344CB8AC3E}">
        <p14:creationId xmlns:p14="http://schemas.microsoft.com/office/powerpoint/2010/main" val="186402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19</a:t>
            </a:fld>
            <a:endParaRPr lang="en-AU"/>
          </a:p>
        </p:txBody>
      </p:sp>
    </p:spTree>
    <p:extLst>
      <p:ext uri="{BB962C8B-B14F-4D97-AF65-F5344CB8AC3E}">
        <p14:creationId xmlns:p14="http://schemas.microsoft.com/office/powerpoint/2010/main" val="3784353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2 - Stay connected to </a:t>
            </a:r>
            <a:r>
              <a:rPr lang="en-US" sz="1800">
                <a:effectLst/>
                <a:latin typeface="Calibri" panose="020F0502020204030204" pitchFamily="34" charset="0"/>
                <a:ea typeface="Calibri" panose="020F0502020204030204" pitchFamily="34" charset="0"/>
                <a:cs typeface="Times New Roman" panose="02020603050405020304" pitchFamily="18" charset="0"/>
              </a:rPr>
              <a:t>For Part 2 - Stay connected to </a:t>
            </a:r>
            <a:r>
              <a:rPr lang="en-US" sz="1800" err="1">
                <a:effectLst/>
                <a:latin typeface="Calibri" panose="020F0502020204030204" pitchFamily="34" charset="0"/>
                <a:ea typeface="Calibri" panose="020F0502020204030204" pitchFamily="34" charset="0"/>
                <a:cs typeface="Times New Roman" panose="02020603050405020304" pitchFamily="18" charset="0"/>
              </a:rPr>
              <a:t>Jesus</a:t>
            </a:r>
            <a:r>
              <a:rPr lang="en-US" err="1"/>
              <a:t>Jesus</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23</a:t>
            </a:fld>
            <a:endParaRPr lang="en-AU"/>
          </a:p>
        </p:txBody>
      </p:sp>
    </p:spTree>
    <p:extLst>
      <p:ext uri="{BB962C8B-B14F-4D97-AF65-F5344CB8AC3E}">
        <p14:creationId xmlns:p14="http://schemas.microsoft.com/office/powerpoint/2010/main" val="3999324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3</a:t>
            </a:fld>
            <a:endParaRPr lang="en-GB"/>
          </a:p>
        </p:txBody>
      </p:sp>
    </p:spTree>
    <p:extLst>
      <p:ext uri="{BB962C8B-B14F-4D97-AF65-F5344CB8AC3E}">
        <p14:creationId xmlns:p14="http://schemas.microsoft.com/office/powerpoint/2010/main" val="239501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2 - Stay connected to Jesus</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24</a:t>
            </a:fld>
            <a:endParaRPr lang="en-AU"/>
          </a:p>
        </p:txBody>
      </p:sp>
    </p:spTree>
    <p:extLst>
      <p:ext uri="{BB962C8B-B14F-4D97-AF65-F5344CB8AC3E}">
        <p14:creationId xmlns:p14="http://schemas.microsoft.com/office/powerpoint/2010/main" val="510102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2 - Stay connected to Jesus</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26</a:t>
            </a:fld>
            <a:endParaRPr lang="en-AU"/>
          </a:p>
        </p:txBody>
      </p:sp>
    </p:spTree>
    <p:extLst>
      <p:ext uri="{BB962C8B-B14F-4D97-AF65-F5344CB8AC3E}">
        <p14:creationId xmlns:p14="http://schemas.microsoft.com/office/powerpoint/2010/main" val="1482250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3 - Stay connected to others</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27</a:t>
            </a:fld>
            <a:endParaRPr lang="en-AU"/>
          </a:p>
        </p:txBody>
      </p:sp>
    </p:spTree>
    <p:extLst>
      <p:ext uri="{BB962C8B-B14F-4D97-AF65-F5344CB8AC3E}">
        <p14:creationId xmlns:p14="http://schemas.microsoft.com/office/powerpoint/2010/main" val="18522233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4 – Memory Verse PowerPoint</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28</a:t>
            </a:fld>
            <a:endParaRPr lang="en-AU"/>
          </a:p>
        </p:txBody>
      </p:sp>
    </p:spTree>
    <p:extLst>
      <p:ext uri="{BB962C8B-B14F-4D97-AF65-F5344CB8AC3E}">
        <p14:creationId xmlns:p14="http://schemas.microsoft.com/office/powerpoint/2010/main" val="2031776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4 – Memory Verse PowerPoint</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29</a:t>
            </a:fld>
            <a:endParaRPr lang="en-AU"/>
          </a:p>
        </p:txBody>
      </p:sp>
    </p:spTree>
    <p:extLst>
      <p:ext uri="{BB962C8B-B14F-4D97-AF65-F5344CB8AC3E}">
        <p14:creationId xmlns:p14="http://schemas.microsoft.com/office/powerpoint/2010/main" val="4082984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4 – Memory Verse PowerPoint</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30</a:t>
            </a:fld>
            <a:endParaRPr lang="en-AU"/>
          </a:p>
        </p:txBody>
      </p:sp>
    </p:spTree>
    <p:extLst>
      <p:ext uri="{BB962C8B-B14F-4D97-AF65-F5344CB8AC3E}">
        <p14:creationId xmlns:p14="http://schemas.microsoft.com/office/powerpoint/2010/main" val="3504530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4 – Memory Verse PowerPoint</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31</a:t>
            </a:fld>
            <a:endParaRPr lang="en-AU"/>
          </a:p>
        </p:txBody>
      </p:sp>
    </p:spTree>
    <p:extLst>
      <p:ext uri="{BB962C8B-B14F-4D97-AF65-F5344CB8AC3E}">
        <p14:creationId xmlns:p14="http://schemas.microsoft.com/office/powerpoint/2010/main" val="3076470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4 – Memory Verse PowerPoint</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32</a:t>
            </a:fld>
            <a:endParaRPr lang="en-AU"/>
          </a:p>
        </p:txBody>
      </p:sp>
    </p:spTree>
    <p:extLst>
      <p:ext uri="{BB962C8B-B14F-4D97-AF65-F5344CB8AC3E}">
        <p14:creationId xmlns:p14="http://schemas.microsoft.com/office/powerpoint/2010/main" val="454396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4 – Memory Verse PowerPoint</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33</a:t>
            </a:fld>
            <a:endParaRPr lang="en-AU"/>
          </a:p>
        </p:txBody>
      </p:sp>
    </p:spTree>
    <p:extLst>
      <p:ext uri="{BB962C8B-B14F-4D97-AF65-F5344CB8AC3E}">
        <p14:creationId xmlns:p14="http://schemas.microsoft.com/office/powerpoint/2010/main" val="35372183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For Part 2 - Stay connected to Jesus</a:t>
            </a:r>
            <a:endParaRPr lang="en-AU"/>
          </a:p>
        </p:txBody>
      </p:sp>
      <p:sp>
        <p:nvSpPr>
          <p:cNvPr id="4" name="Slide Number Placeholder 3"/>
          <p:cNvSpPr>
            <a:spLocks noGrp="1"/>
          </p:cNvSpPr>
          <p:nvPr>
            <p:ph type="sldNum" sz="quarter" idx="5"/>
          </p:nvPr>
        </p:nvSpPr>
        <p:spPr/>
        <p:txBody>
          <a:bodyPr/>
          <a:lstStyle/>
          <a:p>
            <a:fld id="{FE56BD0D-0BCF-41E0-A350-E3C49D8A9CD2}" type="slidenum">
              <a:rPr lang="en-AU" smtClean="0"/>
              <a:t>34</a:t>
            </a:fld>
            <a:endParaRPr lang="en-AU"/>
          </a:p>
        </p:txBody>
      </p:sp>
    </p:spTree>
    <p:extLst>
      <p:ext uri="{BB962C8B-B14F-4D97-AF65-F5344CB8AC3E}">
        <p14:creationId xmlns:p14="http://schemas.microsoft.com/office/powerpoint/2010/main" val="1353028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4</a:t>
            </a:fld>
            <a:endParaRPr lang="en-GB"/>
          </a:p>
        </p:txBody>
      </p:sp>
    </p:spTree>
    <p:extLst>
      <p:ext uri="{BB962C8B-B14F-4D97-AF65-F5344CB8AC3E}">
        <p14:creationId xmlns:p14="http://schemas.microsoft.com/office/powerpoint/2010/main" val="1157956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5</a:t>
            </a:fld>
            <a:endParaRPr lang="en-GB"/>
          </a:p>
        </p:txBody>
      </p:sp>
    </p:spTree>
    <p:extLst>
      <p:ext uri="{BB962C8B-B14F-4D97-AF65-F5344CB8AC3E}">
        <p14:creationId xmlns:p14="http://schemas.microsoft.com/office/powerpoint/2010/main" val="4252663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6</a:t>
            </a:fld>
            <a:endParaRPr lang="en-GB"/>
          </a:p>
        </p:txBody>
      </p:sp>
    </p:spTree>
    <p:extLst>
      <p:ext uri="{BB962C8B-B14F-4D97-AF65-F5344CB8AC3E}">
        <p14:creationId xmlns:p14="http://schemas.microsoft.com/office/powerpoint/2010/main" val="1197404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7</a:t>
            </a:fld>
            <a:endParaRPr lang="en-GB"/>
          </a:p>
        </p:txBody>
      </p:sp>
    </p:spTree>
    <p:extLst>
      <p:ext uri="{BB962C8B-B14F-4D97-AF65-F5344CB8AC3E}">
        <p14:creationId xmlns:p14="http://schemas.microsoft.com/office/powerpoint/2010/main" val="1405785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8</a:t>
            </a:fld>
            <a:endParaRPr lang="en-GB"/>
          </a:p>
        </p:txBody>
      </p:sp>
    </p:spTree>
    <p:extLst>
      <p:ext uri="{BB962C8B-B14F-4D97-AF65-F5344CB8AC3E}">
        <p14:creationId xmlns:p14="http://schemas.microsoft.com/office/powerpoint/2010/main" val="852599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Part 1 – ‘I Am’– Option 2 - Quiz </a:t>
            </a:r>
          </a:p>
        </p:txBody>
      </p:sp>
      <p:sp>
        <p:nvSpPr>
          <p:cNvPr id="4" name="Slide Number Placeholder 3"/>
          <p:cNvSpPr>
            <a:spLocks noGrp="1"/>
          </p:cNvSpPr>
          <p:nvPr>
            <p:ph type="sldNum" sz="quarter" idx="5"/>
          </p:nvPr>
        </p:nvSpPr>
        <p:spPr/>
        <p:txBody>
          <a:bodyPr/>
          <a:lstStyle/>
          <a:p>
            <a:fld id="{FE56BD0D-0BCF-41E0-A350-E3C49D8A9CD2}" type="slidenum">
              <a:rPr lang="en-GB"/>
              <a:t>9</a:t>
            </a:fld>
            <a:endParaRPr lang="en-GB"/>
          </a:p>
        </p:txBody>
      </p:sp>
    </p:spTree>
    <p:extLst>
      <p:ext uri="{BB962C8B-B14F-4D97-AF65-F5344CB8AC3E}">
        <p14:creationId xmlns:p14="http://schemas.microsoft.com/office/powerpoint/2010/main" val="3082095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For Part 1 – ‘I Am’– Option 2 - Quiz</a:t>
            </a:r>
          </a:p>
        </p:txBody>
      </p:sp>
      <p:sp>
        <p:nvSpPr>
          <p:cNvPr id="4" name="Slide Number Placeholder 3"/>
          <p:cNvSpPr>
            <a:spLocks noGrp="1"/>
          </p:cNvSpPr>
          <p:nvPr>
            <p:ph type="sldNum" sz="quarter" idx="5"/>
          </p:nvPr>
        </p:nvSpPr>
        <p:spPr/>
        <p:txBody>
          <a:bodyPr/>
          <a:lstStyle/>
          <a:p>
            <a:fld id="{FE56BD0D-0BCF-41E0-A350-E3C49D8A9CD2}" type="slidenum">
              <a:rPr lang="en-AU" smtClean="0"/>
              <a:t>10</a:t>
            </a:fld>
            <a:endParaRPr lang="en-AU"/>
          </a:p>
        </p:txBody>
      </p:sp>
    </p:spTree>
    <p:extLst>
      <p:ext uri="{BB962C8B-B14F-4D97-AF65-F5344CB8AC3E}">
        <p14:creationId xmlns:p14="http://schemas.microsoft.com/office/powerpoint/2010/main" val="260607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0A34-7614-7947-B2B4-7C4E4A19B75D}"/>
              </a:ext>
            </a:extLst>
          </p:cNvPr>
          <p:cNvSpPr>
            <a:spLocks noGrp="1"/>
          </p:cNvSpPr>
          <p:nvPr>
            <p:ph type="ctrTitle"/>
          </p:nvPr>
        </p:nvSpPr>
        <p:spPr>
          <a:xfrm>
            <a:off x="1524000" y="1122363"/>
            <a:ext cx="9144000" cy="2387600"/>
          </a:xfrm>
        </p:spPr>
        <p:txBody>
          <a:bodyPr anchor="b">
            <a:normAutofit/>
          </a:bodyPr>
          <a:lstStyle>
            <a:lvl1pPr algn="ctr">
              <a:defRPr sz="5000" baseline="0">
                <a:solidFill>
                  <a:schemeClr val="accent1"/>
                </a:solidFill>
                <a:latin typeface="Avenir Next Demi Bold" panose="020B0503020202020204" pitchFamily="34" charset="0"/>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D6A38AE7-0F91-2046-B387-3A5C156E60D9}"/>
              </a:ext>
            </a:extLst>
          </p:cNvPr>
          <p:cNvSpPr>
            <a:spLocks noGrp="1"/>
          </p:cNvSpPr>
          <p:nvPr>
            <p:ph type="subTitle" idx="1"/>
          </p:nvPr>
        </p:nvSpPr>
        <p:spPr>
          <a:xfrm>
            <a:off x="1524000" y="3602038"/>
            <a:ext cx="9144000" cy="1655762"/>
          </a:xfrm>
        </p:spPr>
        <p:txBody>
          <a:bodyPr/>
          <a:lstStyle>
            <a:lvl1pPr marL="0" indent="0" algn="ctr">
              <a:buNone/>
              <a:defRPr sz="2400" baseline="0">
                <a:solidFill>
                  <a:schemeClr val="tx1"/>
                </a:solidFill>
                <a:latin typeface="Avenir Next" panose="020B0503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765395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1BC7DE39-9E0D-30C0-989D-26FCEE543B25}"/>
              </a:ext>
            </a:extLst>
          </p:cNvPr>
          <p:cNvSpPr/>
          <p:nvPr userDrawn="1"/>
        </p:nvSpPr>
        <p:spPr>
          <a:xfrm>
            <a:off x="1271033" y="1636924"/>
            <a:ext cx="9649933" cy="977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246F3A4C-D80D-C287-32CB-DC7930A4F08B}"/>
              </a:ext>
            </a:extLst>
          </p:cNvPr>
          <p:cNvSpPr>
            <a:spLocks noGrp="1"/>
          </p:cNvSpPr>
          <p:nvPr>
            <p:ph type="title" hasCustomPrompt="1"/>
          </p:nvPr>
        </p:nvSpPr>
        <p:spPr>
          <a:xfrm>
            <a:off x="1477108" y="1636924"/>
            <a:ext cx="9202615" cy="977558"/>
          </a:xfrm>
        </p:spPr>
        <p:txBody>
          <a:bodyPr anchor="ctr" anchorCtr="0">
            <a:normAutofit/>
          </a:bodyPr>
          <a:lstStyle>
            <a:lvl1pPr marL="0" indent="0" algn="ctr">
              <a:buFontTx/>
              <a:buNone/>
              <a:defRPr sz="3500" baseline="0">
                <a:solidFill>
                  <a:schemeClr val="bg1"/>
                </a:solidFill>
                <a:latin typeface="Avenir Next" panose="020B0503020202020204" pitchFamily="34" charset="0"/>
              </a:defRPr>
            </a:lvl1pPr>
          </a:lstStyle>
          <a:p>
            <a:r>
              <a:rPr lang="en-GB"/>
              <a:t>1. Add quiz question here</a:t>
            </a:r>
            <a:endParaRPr lang="en-US"/>
          </a:p>
        </p:txBody>
      </p:sp>
      <p:sp>
        <p:nvSpPr>
          <p:cNvPr id="15" name="Rounded Rectangle 14">
            <a:extLst>
              <a:ext uri="{FF2B5EF4-FFF2-40B4-BE49-F238E27FC236}">
                <a16:creationId xmlns:a16="http://schemas.microsoft.com/office/drawing/2014/main" id="{9D8D647D-1263-F527-5E15-18F1D4DBA07A}"/>
              </a:ext>
            </a:extLst>
          </p:cNvPr>
          <p:cNvSpPr/>
          <p:nvPr userDrawn="1"/>
        </p:nvSpPr>
        <p:spPr>
          <a:xfrm>
            <a:off x="6224954" y="3118410"/>
            <a:ext cx="4696012" cy="709901"/>
          </a:xfrm>
          <a:prstGeom prst="roundRect">
            <a:avLst/>
          </a:prstGeom>
          <a:solidFill>
            <a:schemeClr val="accent1">
              <a:alpha val="6534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3D6D9FC3-10AE-6604-BC78-A7F1B00CF87A}"/>
              </a:ext>
            </a:extLst>
          </p:cNvPr>
          <p:cNvSpPr/>
          <p:nvPr userDrawn="1"/>
        </p:nvSpPr>
        <p:spPr>
          <a:xfrm>
            <a:off x="1271034" y="3122658"/>
            <a:ext cx="4639104" cy="709901"/>
          </a:xfrm>
          <a:prstGeom prst="roundRect">
            <a:avLst/>
          </a:prstGeom>
          <a:solidFill>
            <a:schemeClr val="accent1">
              <a:alpha val="6534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BFF172BD-D1EF-4E5C-78D1-532E5D182F42}"/>
              </a:ext>
            </a:extLst>
          </p:cNvPr>
          <p:cNvSpPr/>
          <p:nvPr userDrawn="1"/>
        </p:nvSpPr>
        <p:spPr>
          <a:xfrm>
            <a:off x="6224954" y="4170765"/>
            <a:ext cx="4696012" cy="709901"/>
          </a:xfrm>
          <a:prstGeom prst="roundRect">
            <a:avLst/>
          </a:prstGeom>
          <a:solidFill>
            <a:schemeClr val="accent1">
              <a:alpha val="6534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7DD67191-D080-5506-577F-BFF060078CCF}"/>
              </a:ext>
            </a:extLst>
          </p:cNvPr>
          <p:cNvSpPr/>
          <p:nvPr userDrawn="1"/>
        </p:nvSpPr>
        <p:spPr>
          <a:xfrm>
            <a:off x="1271034" y="4175013"/>
            <a:ext cx="4639104" cy="709901"/>
          </a:xfrm>
          <a:prstGeom prst="roundRect">
            <a:avLst/>
          </a:prstGeom>
          <a:solidFill>
            <a:schemeClr val="accent1">
              <a:alpha val="6534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Help with solid fill">
            <a:extLst>
              <a:ext uri="{FF2B5EF4-FFF2-40B4-BE49-F238E27FC236}">
                <a16:creationId xmlns:a16="http://schemas.microsoft.com/office/drawing/2014/main" id="{471A3459-7F52-C74F-A8D4-2C348EB2EA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610345" y="886219"/>
            <a:ext cx="914400" cy="914400"/>
          </a:xfrm>
          <a:prstGeom prst="rect">
            <a:avLst/>
          </a:prstGeom>
        </p:spPr>
      </p:pic>
      <p:sp>
        <p:nvSpPr>
          <p:cNvPr id="23" name="Rounded Rectangle 22">
            <a:extLst>
              <a:ext uri="{FF2B5EF4-FFF2-40B4-BE49-F238E27FC236}">
                <a16:creationId xmlns:a16="http://schemas.microsoft.com/office/drawing/2014/main" id="{A2529553-67DC-AE4B-B260-595E9B45F12E}"/>
              </a:ext>
            </a:extLst>
          </p:cNvPr>
          <p:cNvSpPr/>
          <p:nvPr userDrawn="1"/>
        </p:nvSpPr>
        <p:spPr>
          <a:xfrm>
            <a:off x="1271033" y="3118410"/>
            <a:ext cx="704227" cy="70990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3BAD7B7-7F37-1EAF-281B-A7E696947ED6}"/>
              </a:ext>
            </a:extLst>
          </p:cNvPr>
          <p:cNvSpPr txBox="1"/>
          <p:nvPr userDrawn="1"/>
        </p:nvSpPr>
        <p:spPr>
          <a:xfrm>
            <a:off x="1326837" y="3211750"/>
            <a:ext cx="704227" cy="523220"/>
          </a:xfrm>
          <a:prstGeom prst="rect">
            <a:avLst/>
          </a:prstGeom>
          <a:noFill/>
        </p:spPr>
        <p:txBody>
          <a:bodyPr wrap="square" rtlCol="0">
            <a:spAutoFit/>
          </a:bodyPr>
          <a:lstStyle/>
          <a:p>
            <a:pPr algn="ctr"/>
            <a:r>
              <a:rPr lang="en-GB" sz="2800" b="0" i="0">
                <a:solidFill>
                  <a:schemeClr val="bg1"/>
                </a:solidFill>
                <a:latin typeface="Avenir Next Medium" panose="020B0503020202020204" pitchFamily="34" charset="0"/>
              </a:rPr>
              <a:t>A.</a:t>
            </a:r>
            <a:endParaRPr lang="en-US" sz="2800" b="0" i="0">
              <a:solidFill>
                <a:schemeClr val="bg1"/>
              </a:solidFill>
              <a:latin typeface="Avenir Next Medium" panose="020B0503020202020204" pitchFamily="34" charset="0"/>
            </a:endParaRPr>
          </a:p>
        </p:txBody>
      </p:sp>
      <p:sp>
        <p:nvSpPr>
          <p:cNvPr id="24" name="Rounded Rectangle 23">
            <a:extLst>
              <a:ext uri="{FF2B5EF4-FFF2-40B4-BE49-F238E27FC236}">
                <a16:creationId xmlns:a16="http://schemas.microsoft.com/office/drawing/2014/main" id="{7E1F195D-225A-DC54-56A5-ED812051AF73}"/>
              </a:ext>
            </a:extLst>
          </p:cNvPr>
          <p:cNvSpPr/>
          <p:nvPr userDrawn="1"/>
        </p:nvSpPr>
        <p:spPr>
          <a:xfrm>
            <a:off x="1271033" y="4166615"/>
            <a:ext cx="704227" cy="7099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F3D24A1E-E3B5-C65A-FB97-1744B2FD4618}"/>
              </a:ext>
            </a:extLst>
          </p:cNvPr>
          <p:cNvSpPr txBox="1"/>
          <p:nvPr userDrawn="1"/>
        </p:nvSpPr>
        <p:spPr>
          <a:xfrm>
            <a:off x="1326837" y="4259955"/>
            <a:ext cx="704227" cy="523220"/>
          </a:xfrm>
          <a:prstGeom prst="rect">
            <a:avLst/>
          </a:prstGeom>
          <a:noFill/>
        </p:spPr>
        <p:txBody>
          <a:bodyPr wrap="square" rtlCol="0">
            <a:spAutoFit/>
          </a:bodyPr>
          <a:lstStyle/>
          <a:p>
            <a:pPr algn="ctr"/>
            <a:r>
              <a:rPr lang="en-GB" sz="2800" b="0" i="0">
                <a:solidFill>
                  <a:schemeClr val="bg1"/>
                </a:solidFill>
                <a:latin typeface="Avenir Next Medium" panose="020B0503020202020204" pitchFamily="34" charset="0"/>
              </a:rPr>
              <a:t>B.</a:t>
            </a:r>
            <a:endParaRPr lang="en-US" sz="2800" b="0" i="0">
              <a:solidFill>
                <a:schemeClr val="bg1"/>
              </a:solidFill>
              <a:latin typeface="Avenir Next Medium" panose="020B0503020202020204" pitchFamily="34" charset="0"/>
            </a:endParaRPr>
          </a:p>
        </p:txBody>
      </p:sp>
      <p:sp>
        <p:nvSpPr>
          <p:cNvPr id="26" name="Rounded Rectangle 25">
            <a:extLst>
              <a:ext uri="{FF2B5EF4-FFF2-40B4-BE49-F238E27FC236}">
                <a16:creationId xmlns:a16="http://schemas.microsoft.com/office/drawing/2014/main" id="{7E0CA40E-D259-6949-5950-34065C1BC8DB}"/>
              </a:ext>
            </a:extLst>
          </p:cNvPr>
          <p:cNvSpPr/>
          <p:nvPr userDrawn="1"/>
        </p:nvSpPr>
        <p:spPr>
          <a:xfrm>
            <a:off x="6211158" y="3120340"/>
            <a:ext cx="704227" cy="7099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D387117-8984-0EE9-226E-3D35F05603CB}"/>
              </a:ext>
            </a:extLst>
          </p:cNvPr>
          <p:cNvSpPr txBox="1"/>
          <p:nvPr userDrawn="1"/>
        </p:nvSpPr>
        <p:spPr>
          <a:xfrm>
            <a:off x="6266962" y="3213680"/>
            <a:ext cx="704227" cy="523220"/>
          </a:xfrm>
          <a:prstGeom prst="rect">
            <a:avLst/>
          </a:prstGeom>
          <a:noFill/>
        </p:spPr>
        <p:txBody>
          <a:bodyPr wrap="square" rtlCol="0">
            <a:spAutoFit/>
          </a:bodyPr>
          <a:lstStyle/>
          <a:p>
            <a:pPr algn="ctr"/>
            <a:r>
              <a:rPr lang="en-GB" sz="2800" b="0" i="0">
                <a:solidFill>
                  <a:schemeClr val="bg1"/>
                </a:solidFill>
                <a:latin typeface="Avenir Next Medium" panose="020B0503020202020204" pitchFamily="34" charset="0"/>
              </a:rPr>
              <a:t>C.</a:t>
            </a:r>
            <a:endParaRPr lang="en-US" sz="2800" b="0" i="0">
              <a:solidFill>
                <a:schemeClr val="bg1"/>
              </a:solidFill>
              <a:latin typeface="Avenir Next Medium" panose="020B0503020202020204" pitchFamily="34" charset="0"/>
            </a:endParaRPr>
          </a:p>
        </p:txBody>
      </p:sp>
      <p:sp>
        <p:nvSpPr>
          <p:cNvPr id="28" name="Rounded Rectangle 27">
            <a:extLst>
              <a:ext uri="{FF2B5EF4-FFF2-40B4-BE49-F238E27FC236}">
                <a16:creationId xmlns:a16="http://schemas.microsoft.com/office/drawing/2014/main" id="{4ACE4BE0-8EB0-4A58-15E7-AB9A37377DD3}"/>
              </a:ext>
            </a:extLst>
          </p:cNvPr>
          <p:cNvSpPr/>
          <p:nvPr userDrawn="1"/>
        </p:nvSpPr>
        <p:spPr>
          <a:xfrm>
            <a:off x="6211158" y="4166615"/>
            <a:ext cx="704227" cy="70990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740CDD4-6A4E-C290-B449-303AABB37E60}"/>
              </a:ext>
            </a:extLst>
          </p:cNvPr>
          <p:cNvSpPr txBox="1"/>
          <p:nvPr userDrawn="1"/>
        </p:nvSpPr>
        <p:spPr>
          <a:xfrm>
            <a:off x="6266962" y="4259955"/>
            <a:ext cx="704227" cy="523220"/>
          </a:xfrm>
          <a:prstGeom prst="rect">
            <a:avLst/>
          </a:prstGeom>
          <a:noFill/>
        </p:spPr>
        <p:txBody>
          <a:bodyPr wrap="square" rtlCol="0">
            <a:spAutoFit/>
          </a:bodyPr>
          <a:lstStyle/>
          <a:p>
            <a:pPr algn="ctr"/>
            <a:r>
              <a:rPr lang="en-GB" sz="2800" b="0" i="0">
                <a:solidFill>
                  <a:schemeClr val="bg1"/>
                </a:solidFill>
                <a:latin typeface="Avenir Next Medium" panose="020B0503020202020204" pitchFamily="34" charset="0"/>
              </a:rPr>
              <a:t>D.</a:t>
            </a:r>
            <a:endParaRPr lang="en-US" sz="2800" b="0" i="0">
              <a:solidFill>
                <a:schemeClr val="bg1"/>
              </a:solidFill>
              <a:latin typeface="Avenir Next Medium" panose="020B0503020202020204" pitchFamily="34" charset="0"/>
            </a:endParaRPr>
          </a:p>
        </p:txBody>
      </p:sp>
    </p:spTree>
    <p:extLst>
      <p:ext uri="{BB962C8B-B14F-4D97-AF65-F5344CB8AC3E}">
        <p14:creationId xmlns:p14="http://schemas.microsoft.com/office/powerpoint/2010/main" val="340414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46F3A4C-D80D-C287-32CB-DC7930A4F08B}"/>
              </a:ext>
            </a:extLst>
          </p:cNvPr>
          <p:cNvSpPr>
            <a:spLocks noGrp="1"/>
          </p:cNvSpPr>
          <p:nvPr>
            <p:ph type="title" hasCustomPrompt="1"/>
          </p:nvPr>
        </p:nvSpPr>
        <p:spPr>
          <a:xfrm>
            <a:off x="973446" y="1167917"/>
            <a:ext cx="9270149" cy="1068388"/>
          </a:xfrm>
        </p:spPr>
        <p:txBody>
          <a:bodyPr anchor="t" anchorCtr="0">
            <a:normAutofit/>
          </a:bodyPr>
          <a:lstStyle>
            <a:lvl1pPr marL="0" indent="0">
              <a:buFontTx/>
              <a:buNone/>
              <a:defRPr sz="3500" baseline="0">
                <a:latin typeface="Avenir Next" panose="020B0503020202020204" pitchFamily="34" charset="0"/>
              </a:defRPr>
            </a:lvl1pPr>
          </a:lstStyle>
          <a:p>
            <a:pPr lvl="0"/>
            <a:r>
              <a:rPr lang="en-GB"/>
              <a:t>Add content here</a:t>
            </a:r>
          </a:p>
        </p:txBody>
      </p:sp>
    </p:spTree>
    <p:extLst>
      <p:ext uri="{BB962C8B-B14F-4D97-AF65-F5344CB8AC3E}">
        <p14:creationId xmlns:p14="http://schemas.microsoft.com/office/powerpoint/2010/main" val="397687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6AFE7-9D07-D443-8C6B-E6A90041B7E5}"/>
              </a:ext>
            </a:extLst>
          </p:cNvPr>
          <p:cNvSpPr>
            <a:spLocks noGrp="1"/>
          </p:cNvSpPr>
          <p:nvPr>
            <p:ph type="title"/>
          </p:nvPr>
        </p:nvSpPr>
        <p:spPr>
          <a:xfrm>
            <a:off x="4879526" y="2118167"/>
            <a:ext cx="5738432" cy="1310833"/>
          </a:xfrm>
        </p:spPr>
        <p:txBody>
          <a:bodyPr anchor="t" anchorCtr="0"/>
          <a:lstStyle>
            <a:lvl1pPr algn="ctr">
              <a:defRPr sz="3200" b="0" i="1" baseline="0">
                <a:solidFill>
                  <a:schemeClr val="tx1"/>
                </a:solidFill>
                <a:latin typeface="Avenir Next Medium" panose="020B0503020202020204" pitchFamily="34" charset="0"/>
              </a:defRPr>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FD9809A-E241-F14F-B1B5-35737836FCF5}"/>
              </a:ext>
            </a:extLst>
          </p:cNvPr>
          <p:cNvSpPr>
            <a:spLocks noGrp="1"/>
          </p:cNvSpPr>
          <p:nvPr>
            <p:ph type="pic" idx="1"/>
          </p:nvPr>
        </p:nvSpPr>
        <p:spPr>
          <a:xfrm>
            <a:off x="995423" y="1307939"/>
            <a:ext cx="3287210" cy="417846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Tree>
    <p:extLst>
      <p:ext uri="{BB962C8B-B14F-4D97-AF65-F5344CB8AC3E}">
        <p14:creationId xmlns:p14="http://schemas.microsoft.com/office/powerpoint/2010/main" val="450644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cripture reading">
    <p:spTree>
      <p:nvGrpSpPr>
        <p:cNvPr id="1" name=""/>
        <p:cNvGrpSpPr/>
        <p:nvPr/>
      </p:nvGrpSpPr>
      <p:grpSpPr>
        <a:xfrm>
          <a:off x="0" y="0"/>
          <a:ext cx="0" cy="0"/>
          <a:chOff x="0" y="0"/>
          <a:chExt cx="0" cy="0"/>
        </a:xfrm>
      </p:grpSpPr>
      <p:sp>
        <p:nvSpPr>
          <p:cNvPr id="4" name="Round Diagonal Corner of Rectangle 3">
            <a:extLst>
              <a:ext uri="{FF2B5EF4-FFF2-40B4-BE49-F238E27FC236}">
                <a16:creationId xmlns:a16="http://schemas.microsoft.com/office/drawing/2014/main" id="{93225879-A29B-8905-CC3E-6ECAE80034C5}"/>
              </a:ext>
            </a:extLst>
          </p:cNvPr>
          <p:cNvSpPr/>
          <p:nvPr userDrawn="1"/>
        </p:nvSpPr>
        <p:spPr>
          <a:xfrm>
            <a:off x="1238490" y="1481559"/>
            <a:ext cx="9734309" cy="3900668"/>
          </a:xfrm>
          <a:prstGeom prst="round2DiagRect">
            <a:avLst/>
          </a:prstGeom>
          <a:solidFill>
            <a:schemeClr val="accent1">
              <a:alpha val="89804"/>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A45683-8285-A549-910A-F5E804632346}"/>
              </a:ext>
            </a:extLst>
          </p:cNvPr>
          <p:cNvSpPr>
            <a:spLocks noGrp="1"/>
          </p:cNvSpPr>
          <p:nvPr>
            <p:ph type="title" hasCustomPrompt="1"/>
          </p:nvPr>
        </p:nvSpPr>
        <p:spPr>
          <a:xfrm>
            <a:off x="1590655" y="1759352"/>
            <a:ext cx="9046480" cy="3333509"/>
          </a:xfrm>
        </p:spPr>
        <p:txBody>
          <a:bodyPr anchor="t" anchorCtr="0">
            <a:normAutofit/>
          </a:bodyPr>
          <a:lstStyle>
            <a:lvl1pPr>
              <a:defRPr sz="2800" baseline="0">
                <a:solidFill>
                  <a:schemeClr val="bg1"/>
                </a:solidFill>
                <a:latin typeface="AVENIR BOOK OBLIQUE" panose="02000503020000020003" pitchFamily="2" charset="0"/>
              </a:defRPr>
            </a:lvl1pPr>
          </a:lstStyle>
          <a:p>
            <a:r>
              <a:rPr lang="en-GB"/>
              <a:t>Add scripture reading here</a:t>
            </a:r>
            <a:br>
              <a:rPr lang="en-GB"/>
            </a:br>
            <a:br>
              <a:rPr lang="en-GB"/>
            </a:br>
            <a:endParaRPr lang="en-US"/>
          </a:p>
        </p:txBody>
      </p:sp>
    </p:spTree>
    <p:extLst>
      <p:ext uri="{BB962C8B-B14F-4D97-AF65-F5344CB8AC3E}">
        <p14:creationId xmlns:p14="http://schemas.microsoft.com/office/powerpoint/2010/main" val="3428727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aring">
    <p:spTree>
      <p:nvGrpSpPr>
        <p:cNvPr id="1" name=""/>
        <p:cNvGrpSpPr/>
        <p:nvPr/>
      </p:nvGrpSpPr>
      <p:grpSpPr>
        <a:xfrm>
          <a:off x="0" y="0"/>
          <a:ext cx="0" cy="0"/>
          <a:chOff x="0" y="0"/>
          <a:chExt cx="0" cy="0"/>
        </a:xfrm>
      </p:grpSpPr>
      <p:sp>
        <p:nvSpPr>
          <p:cNvPr id="10" name="Rounded Rectangular Callout 9">
            <a:extLst>
              <a:ext uri="{FF2B5EF4-FFF2-40B4-BE49-F238E27FC236}">
                <a16:creationId xmlns:a16="http://schemas.microsoft.com/office/drawing/2014/main" id="{B596584B-43B2-5A11-8A98-BFD57812AC1C}"/>
              </a:ext>
            </a:extLst>
          </p:cNvPr>
          <p:cNvSpPr/>
          <p:nvPr userDrawn="1"/>
        </p:nvSpPr>
        <p:spPr>
          <a:xfrm flipH="1">
            <a:off x="4899250" y="1284790"/>
            <a:ext cx="2393499" cy="1018572"/>
          </a:xfrm>
          <a:prstGeom prst="wedgeRoundRectCallout">
            <a:avLst>
              <a:gd name="adj1" fmla="val -38372"/>
              <a:gd name="adj2" fmla="val 81818"/>
              <a:gd name="adj3" fmla="val 16667"/>
            </a:avLst>
          </a:prstGeom>
          <a:solidFill>
            <a:srgbClr val="F3D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A45683-8285-A549-910A-F5E804632346}"/>
              </a:ext>
            </a:extLst>
          </p:cNvPr>
          <p:cNvSpPr>
            <a:spLocks noGrp="1"/>
          </p:cNvSpPr>
          <p:nvPr>
            <p:ph type="title" hasCustomPrompt="1"/>
          </p:nvPr>
        </p:nvSpPr>
        <p:spPr>
          <a:xfrm>
            <a:off x="1590655" y="2118167"/>
            <a:ext cx="8965456" cy="2974694"/>
          </a:xfrm>
        </p:spPr>
        <p:txBody>
          <a:bodyPr anchor="ctr" anchorCtr="0">
            <a:normAutofit/>
          </a:bodyPr>
          <a:lstStyle>
            <a:lvl1pPr algn="ctr">
              <a:defRPr sz="3600" b="1" i="1" baseline="0">
                <a:solidFill>
                  <a:schemeClr val="tx1"/>
                </a:solidFill>
                <a:latin typeface="Avenir Next Demi Bold" panose="020B0503020202020204" pitchFamily="34" charset="0"/>
              </a:defRPr>
            </a:lvl1pPr>
          </a:lstStyle>
          <a:p>
            <a:r>
              <a:rPr lang="en-GB"/>
              <a:t>“Add sharing quote here”</a:t>
            </a:r>
            <a:endParaRPr lang="en-US"/>
          </a:p>
        </p:txBody>
      </p:sp>
      <p:sp>
        <p:nvSpPr>
          <p:cNvPr id="4" name="TextBox 3">
            <a:extLst>
              <a:ext uri="{FF2B5EF4-FFF2-40B4-BE49-F238E27FC236}">
                <a16:creationId xmlns:a16="http://schemas.microsoft.com/office/drawing/2014/main" id="{5083CC8B-43AD-BE13-D94D-DAD12B384226}"/>
              </a:ext>
            </a:extLst>
          </p:cNvPr>
          <p:cNvSpPr txBox="1"/>
          <p:nvPr userDrawn="1"/>
        </p:nvSpPr>
        <p:spPr>
          <a:xfrm>
            <a:off x="4529138" y="1284790"/>
            <a:ext cx="3071812" cy="833377"/>
          </a:xfrm>
          <a:prstGeom prst="rect">
            <a:avLst/>
          </a:prstGeom>
        </p:spPr>
        <p:txBody>
          <a:bodyPr vert="horz" wrap="square" lIns="91440" tIns="45720" rIns="91440" bIns="45720" rtlCol="0" anchor="ctr" anchorCtr="0">
            <a:normAutofit/>
          </a:bodyPr>
          <a:lstStyle/>
          <a:p>
            <a:pPr algn="l"/>
            <a:endParaRPr lang="en-US" sz="2400"/>
          </a:p>
        </p:txBody>
      </p:sp>
      <p:sp>
        <p:nvSpPr>
          <p:cNvPr id="7" name="Text Placeholder 5">
            <a:extLst>
              <a:ext uri="{FF2B5EF4-FFF2-40B4-BE49-F238E27FC236}">
                <a16:creationId xmlns:a16="http://schemas.microsoft.com/office/drawing/2014/main" id="{BC0FCCC4-10E2-1B4A-77F1-D209B3C97050}"/>
              </a:ext>
            </a:extLst>
          </p:cNvPr>
          <p:cNvSpPr>
            <a:spLocks noGrp="1"/>
          </p:cNvSpPr>
          <p:nvPr>
            <p:ph type="body" sz="quarter" idx="10" hasCustomPrompt="1"/>
          </p:nvPr>
        </p:nvSpPr>
        <p:spPr>
          <a:xfrm>
            <a:off x="3871911" y="1551429"/>
            <a:ext cx="4448175" cy="566738"/>
          </a:xfrm>
        </p:spPr>
        <p:txBody>
          <a:bodyPr>
            <a:normAutofit/>
          </a:bodyPr>
          <a:lstStyle>
            <a:lvl1pPr marL="0" indent="0" algn="ctr">
              <a:buFontTx/>
              <a:buNone/>
              <a:defRPr sz="3200" b="0" i="0">
                <a:solidFill>
                  <a:schemeClr val="bg1"/>
                </a:solidFill>
                <a:latin typeface="Avenir Next Medium" panose="020B0503020202020204" pitchFamily="34" charset="0"/>
              </a:defRPr>
            </a:lvl1pPr>
          </a:lstStyle>
          <a:p>
            <a:pPr lvl="0"/>
            <a:r>
              <a:rPr lang="en-GB"/>
              <a:t>SHARING</a:t>
            </a:r>
            <a:endParaRPr lang="en-US"/>
          </a:p>
        </p:txBody>
      </p:sp>
    </p:spTree>
    <p:extLst>
      <p:ext uri="{BB962C8B-B14F-4D97-AF65-F5344CB8AC3E}">
        <p14:creationId xmlns:p14="http://schemas.microsoft.com/office/powerpoint/2010/main" val="4018960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194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E714C-235F-494E-9F8C-ECC377D60E86}"/>
              </a:ext>
            </a:extLst>
          </p:cNvPr>
          <p:cNvSpPr>
            <a:spLocks noGrp="1"/>
          </p:cNvSpPr>
          <p:nvPr>
            <p:ph type="title"/>
          </p:nvPr>
        </p:nvSpPr>
        <p:spPr>
          <a:xfrm>
            <a:off x="838200" y="365125"/>
            <a:ext cx="10025418" cy="1325563"/>
          </a:xfrm>
        </p:spPr>
        <p:txBody>
          <a:bodyPr/>
          <a:lstStyle>
            <a:lvl1pPr>
              <a:defRPr baseline="0">
                <a:solidFill>
                  <a:schemeClr val="accent1"/>
                </a:solidFill>
                <a:latin typeface="Avenir Next" panose="020B0503020202020204" pitchFamily="34" charset="0"/>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D780647-2CB2-4E4E-BA81-A05A60E665A6}"/>
              </a:ext>
            </a:extLst>
          </p:cNvPr>
          <p:cNvSpPr>
            <a:spLocks noGrp="1"/>
          </p:cNvSpPr>
          <p:nvPr>
            <p:ph idx="1"/>
          </p:nvPr>
        </p:nvSpPr>
        <p:spPr>
          <a:xfrm>
            <a:off x="838200" y="1825625"/>
            <a:ext cx="10025418" cy="4351338"/>
          </a:xfrm>
        </p:spPr>
        <p:txBody>
          <a:bodyPr/>
          <a:lstStyle>
            <a:lvl1pPr>
              <a:defRPr baseline="0">
                <a:latin typeface="Avenir Next" panose="020B0503020202020204" pitchFamily="34" charset="0"/>
              </a:defRPr>
            </a:lvl1pPr>
            <a:lvl2pPr>
              <a:defRPr baseline="0">
                <a:latin typeface="Avenir Next" panose="020B0503020202020204" pitchFamily="34" charset="0"/>
              </a:defRPr>
            </a:lvl2pPr>
            <a:lvl3pPr>
              <a:defRPr baseline="0">
                <a:latin typeface="Avenir Next" panose="020B0503020202020204" pitchFamily="34" charset="0"/>
              </a:defRPr>
            </a:lvl3pPr>
            <a:lvl4pPr>
              <a:defRPr baseline="0">
                <a:latin typeface="Avenir Next" panose="020B0503020202020204" pitchFamily="34" charset="0"/>
              </a:defRPr>
            </a:lvl4pPr>
            <a:lvl5pPr>
              <a:defRPr baseline="0">
                <a:latin typeface="Avenir Next" panose="020B0503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85652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B278BA-2A70-B442-8CFB-660B4CAAA4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39DF2FA-725B-C540-813A-075809B531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3A260E-228E-B54B-B7F4-20744580EB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631B07-F52B-C440-93FB-A5A1B147D61D}" type="datetimeFigureOut">
              <a:rPr lang="en-US" smtClean="0"/>
              <a:t>7/6/2022</a:t>
            </a:fld>
            <a:endParaRPr lang="en-US"/>
          </a:p>
        </p:txBody>
      </p:sp>
      <p:pic>
        <p:nvPicPr>
          <p:cNvPr id="8" name="Picture 7">
            <a:extLst>
              <a:ext uri="{FF2B5EF4-FFF2-40B4-BE49-F238E27FC236}">
                <a16:creationId xmlns:a16="http://schemas.microsoft.com/office/drawing/2014/main" id="{6E8FCAF7-6E55-AC68-5C84-71C5F67BFE2A}"/>
              </a:ext>
            </a:extLst>
          </p:cNvPr>
          <p:cNvPicPr>
            <a:picLocks noChangeAspect="1"/>
          </p:cNvPicPr>
          <p:nvPr userDrawn="1"/>
        </p:nvPicPr>
        <p:blipFill>
          <a:blip r:embed="rId10"/>
          <a:srcRect/>
          <a:stretch/>
        </p:blipFill>
        <p:spPr>
          <a:xfrm>
            <a:off x="0" y="0"/>
            <a:ext cx="12192000" cy="6858000"/>
          </a:xfrm>
          <a:prstGeom prst="rect">
            <a:avLst/>
          </a:prstGeom>
        </p:spPr>
      </p:pic>
      <p:pic>
        <p:nvPicPr>
          <p:cNvPr id="10" name="Picture 9" descr="Logo&#10;&#10;Description automatically generated">
            <a:extLst>
              <a:ext uri="{FF2B5EF4-FFF2-40B4-BE49-F238E27FC236}">
                <a16:creationId xmlns:a16="http://schemas.microsoft.com/office/drawing/2014/main" id="{6D18D3B6-780E-C0AF-2B98-EAFFA9A5C4EF}"/>
              </a:ext>
            </a:extLst>
          </p:cNvPr>
          <p:cNvPicPr>
            <a:picLocks noChangeAspect="1"/>
          </p:cNvPicPr>
          <p:nvPr userDrawn="1"/>
        </p:nvPicPr>
        <p:blipFill>
          <a:blip r:embed="rId11"/>
          <a:stretch>
            <a:fillRect/>
          </a:stretch>
        </p:blipFill>
        <p:spPr>
          <a:xfrm>
            <a:off x="10872459" y="230188"/>
            <a:ext cx="1097617" cy="1097617"/>
          </a:xfrm>
          <a:prstGeom prst="rect">
            <a:avLst/>
          </a:prstGeom>
        </p:spPr>
      </p:pic>
    </p:spTree>
    <p:extLst>
      <p:ext uri="{BB962C8B-B14F-4D97-AF65-F5344CB8AC3E}">
        <p14:creationId xmlns:p14="http://schemas.microsoft.com/office/powerpoint/2010/main" val="4129670937"/>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 id="2147483657" r:id="rId4"/>
    <p:sldLayoutId id="2147483654" r:id="rId5"/>
    <p:sldLayoutId id="2147483660" r:id="rId6"/>
    <p:sldLayoutId id="2147483655" r:id="rId7"/>
    <p:sldLayoutId id="2147483650"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C51568-A848-7509-B903-50EEDD9AC290}"/>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3954DB1-16C6-D204-2102-9BFA111DDFFE}"/>
              </a:ext>
            </a:extLst>
          </p:cNvPr>
          <p:cNvSpPr>
            <a:spLocks noGrp="1"/>
          </p:cNvSpPr>
          <p:nvPr>
            <p:ph type="ctrTitle"/>
          </p:nvPr>
        </p:nvSpPr>
        <p:spPr>
          <a:xfrm>
            <a:off x="1524000" y="1860917"/>
            <a:ext cx="6365631" cy="2387600"/>
          </a:xfrm>
        </p:spPr>
        <p:txBody>
          <a:bodyPr/>
          <a:lstStyle/>
          <a:p>
            <a:pPr algn="l"/>
            <a:r>
              <a:rPr lang="en-US" b="1">
                <a:solidFill>
                  <a:schemeClr val="bg1"/>
                </a:solidFill>
                <a:latin typeface="Avenir Next Demi Bold"/>
              </a:rPr>
              <a:t>Junior Soldier Renewal 2022</a:t>
            </a:r>
            <a:endParaRPr lang="en-US">
              <a:solidFill>
                <a:schemeClr val="bg1"/>
              </a:solidFill>
              <a:latin typeface="Avenir Next Demi Bold"/>
            </a:endParaRPr>
          </a:p>
        </p:txBody>
      </p:sp>
      <p:sp>
        <p:nvSpPr>
          <p:cNvPr id="3" name="Subtitle 2">
            <a:extLst>
              <a:ext uri="{FF2B5EF4-FFF2-40B4-BE49-F238E27FC236}">
                <a16:creationId xmlns:a16="http://schemas.microsoft.com/office/drawing/2014/main" id="{2932886D-1AAD-0DB5-C9F6-E6162F9DD604}"/>
              </a:ext>
            </a:extLst>
          </p:cNvPr>
          <p:cNvSpPr>
            <a:spLocks noGrp="1"/>
          </p:cNvSpPr>
          <p:nvPr>
            <p:ph type="subTitle" idx="1"/>
          </p:nvPr>
        </p:nvSpPr>
        <p:spPr>
          <a:xfrm>
            <a:off x="1524000" y="4340592"/>
            <a:ext cx="6365631" cy="1655762"/>
          </a:xfrm>
        </p:spPr>
        <p:txBody>
          <a:bodyPr vert="horz" lIns="91440" tIns="45720" rIns="91440" bIns="45720" rtlCol="0" anchor="t">
            <a:normAutofit/>
          </a:bodyPr>
          <a:lstStyle/>
          <a:p>
            <a:pPr algn="l"/>
            <a:r>
              <a:rPr lang="en-US" sz="3500" b="1">
                <a:latin typeface="Avenir Next"/>
              </a:rPr>
              <a:t>Stay Connected</a:t>
            </a:r>
          </a:p>
        </p:txBody>
      </p:sp>
    </p:spTree>
    <p:extLst>
      <p:ext uri="{BB962C8B-B14F-4D97-AF65-F5344CB8AC3E}">
        <p14:creationId xmlns:p14="http://schemas.microsoft.com/office/powerpoint/2010/main" val="3654918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338618" y="2432204"/>
            <a:ext cx="5857959" cy="698924"/>
          </a:xfrm>
        </p:spPr>
        <p:txBody>
          <a:bodyPr>
            <a:normAutofit/>
          </a:bodyPr>
          <a:lstStyle/>
          <a:p>
            <a:r>
              <a:rPr lang="en-US" sz="4400" dirty="0">
                <a:latin typeface="Avenir Next Medium"/>
              </a:rPr>
              <a:t>I Am the Bread of Life</a:t>
            </a:r>
            <a:endParaRPr lang="en-AU" sz="4400" dirty="0">
              <a:latin typeface="Avenir Next Medium"/>
            </a:endParaRPr>
          </a:p>
        </p:txBody>
      </p:sp>
      <p:pic>
        <p:nvPicPr>
          <p:cNvPr id="4098" name="Picture 2" descr="Bread Of Life Pictures | Download Free Images on Unsplash">
            <a:extLst>
              <a:ext uri="{FF2B5EF4-FFF2-40B4-BE49-F238E27FC236}">
                <a16:creationId xmlns:a16="http://schemas.microsoft.com/office/drawing/2014/main" id="{B722B2AB-A134-493C-AB40-C278FAD00520}"/>
              </a:ext>
            </a:extLst>
          </p:cNvPr>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23797" r="2379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924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a:extLst>
              <a:ext uri="{FF2B5EF4-FFF2-40B4-BE49-F238E27FC236}">
                <a16:creationId xmlns:a16="http://schemas.microsoft.com/office/drawing/2014/main" id="{FCFA592A-F514-463F-87D7-A005387CFC6D}"/>
              </a:ext>
            </a:extLst>
          </p:cNvPr>
          <p:cNvPicPr>
            <a:picLocks noGrp="1" noChangeAspect="1"/>
          </p:cNvPicPr>
          <p:nvPr>
            <p:ph type="pic" idx="1"/>
          </p:nvPr>
        </p:nvPicPr>
        <p:blipFill>
          <a:blip r:embed="rId3"/>
          <a:srcRect t="820" b="820"/>
          <a:stretch>
            <a:fillRect/>
          </a:stretch>
        </p:blipFill>
        <p:spPr>
          <a:prstGeom prst="rect">
            <a:avLst/>
          </a:prstGeom>
        </p:spPr>
      </p:pic>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4879526" y="2422967"/>
            <a:ext cx="6490438" cy="698924"/>
          </a:xfrm>
        </p:spPr>
        <p:txBody>
          <a:bodyPr>
            <a:normAutofit/>
          </a:bodyPr>
          <a:lstStyle/>
          <a:p>
            <a:r>
              <a:rPr lang="en-US" sz="4400" dirty="0"/>
              <a:t>I Am the Light of the World</a:t>
            </a:r>
            <a:endParaRPr lang="en-AU" sz="4400" dirty="0"/>
          </a:p>
        </p:txBody>
      </p:sp>
    </p:spTree>
    <p:extLst>
      <p:ext uri="{BB962C8B-B14F-4D97-AF65-F5344CB8AC3E}">
        <p14:creationId xmlns:p14="http://schemas.microsoft.com/office/powerpoint/2010/main" val="1752287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599961" y="2349075"/>
            <a:ext cx="6056329" cy="874415"/>
          </a:xfrm>
        </p:spPr>
        <p:txBody>
          <a:bodyPr>
            <a:normAutofit/>
          </a:bodyPr>
          <a:lstStyle/>
          <a:p>
            <a:r>
              <a:rPr lang="en-US" sz="4400" dirty="0">
                <a:latin typeface="Avenir Next Medium"/>
              </a:rPr>
              <a:t>I Am the Gate (or Door)</a:t>
            </a:r>
            <a:endParaRPr lang="en-AU" sz="4400" dirty="0">
              <a:latin typeface="Avenir Next Medium"/>
            </a:endParaRPr>
          </a:p>
        </p:txBody>
      </p:sp>
      <p:pic>
        <p:nvPicPr>
          <p:cNvPr id="1026" name="Picture 2" descr="Gate – Three Minute Bible">
            <a:extLst>
              <a:ext uri="{FF2B5EF4-FFF2-40B4-BE49-F238E27FC236}">
                <a16:creationId xmlns:a16="http://schemas.microsoft.com/office/drawing/2014/main" id="{241E06BB-3920-4638-882E-C4EC3FFA7E64}"/>
              </a:ext>
            </a:extLst>
          </p:cNvPr>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27854" r="27854"/>
          <a:stretch>
            <a:fillRect/>
          </a:stretch>
        </p:blipFill>
        <p:spPr bwMode="auto">
          <a:xfrm>
            <a:off x="995363" y="1308100"/>
            <a:ext cx="4224337" cy="417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439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248980" y="2312131"/>
            <a:ext cx="6342655" cy="920596"/>
          </a:xfrm>
        </p:spPr>
        <p:txBody>
          <a:bodyPr>
            <a:normAutofit/>
          </a:bodyPr>
          <a:lstStyle/>
          <a:p>
            <a:r>
              <a:rPr lang="en-US" sz="4400" dirty="0">
                <a:latin typeface="Avenir Next Medium"/>
              </a:rPr>
              <a:t>I Am the Good Shepherd</a:t>
            </a:r>
            <a:endParaRPr lang="en-AU" sz="4400" dirty="0">
              <a:latin typeface="Avenir Next Medium"/>
            </a:endParaRPr>
          </a:p>
        </p:txBody>
      </p:sp>
      <p:pic>
        <p:nvPicPr>
          <p:cNvPr id="3" name="Picture Placeholder 2">
            <a:extLst>
              <a:ext uri="{FF2B5EF4-FFF2-40B4-BE49-F238E27FC236}">
                <a16:creationId xmlns:a16="http://schemas.microsoft.com/office/drawing/2014/main" id="{6E5BB3B6-D89E-4222-BE63-7589EAE5BE30}"/>
              </a:ext>
            </a:extLst>
          </p:cNvPr>
          <p:cNvPicPr>
            <a:picLocks noGrp="1" noChangeAspect="1"/>
          </p:cNvPicPr>
          <p:nvPr>
            <p:ph type="pic" idx="1"/>
          </p:nvPr>
        </p:nvPicPr>
        <p:blipFill>
          <a:blip r:embed="rId3"/>
          <a:srcRect t="2447" b="2447"/>
          <a:stretch>
            <a:fillRect/>
          </a:stretch>
        </p:blipFill>
        <p:spPr>
          <a:prstGeom prst="rect">
            <a:avLst/>
          </a:prstGeom>
        </p:spPr>
      </p:pic>
    </p:spTree>
    <p:extLst>
      <p:ext uri="{BB962C8B-B14F-4D97-AF65-F5344CB8AC3E}">
        <p14:creationId xmlns:p14="http://schemas.microsoft.com/office/powerpoint/2010/main" val="1677413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4830618" y="2201294"/>
            <a:ext cx="7139709" cy="1227705"/>
          </a:xfrm>
        </p:spPr>
        <p:txBody>
          <a:bodyPr>
            <a:noAutofit/>
          </a:bodyPr>
          <a:lstStyle/>
          <a:p>
            <a:r>
              <a:rPr lang="en-US" sz="4400" dirty="0"/>
              <a:t>I Am the Resurrection and the Life</a:t>
            </a:r>
            <a:endParaRPr lang="en-AU" sz="4400" dirty="0"/>
          </a:p>
        </p:txBody>
      </p:sp>
      <p:pic>
        <p:nvPicPr>
          <p:cNvPr id="6" name="Picture Placeholder 5">
            <a:extLst>
              <a:ext uri="{FF2B5EF4-FFF2-40B4-BE49-F238E27FC236}">
                <a16:creationId xmlns:a16="http://schemas.microsoft.com/office/drawing/2014/main" id="{73FB24FE-F930-4428-911F-3A85AAC123E6}"/>
              </a:ext>
            </a:extLst>
          </p:cNvPr>
          <p:cNvPicPr>
            <a:picLocks noGrp="1" noChangeAspect="1"/>
          </p:cNvPicPr>
          <p:nvPr>
            <p:ph type="pic" idx="1"/>
          </p:nvPr>
        </p:nvPicPr>
        <p:blipFill>
          <a:blip r:embed="rId3"/>
          <a:srcRect t="2285" b="2285"/>
          <a:stretch>
            <a:fillRect/>
          </a:stretch>
        </p:blipFill>
        <p:spPr>
          <a:prstGeom prst="rect">
            <a:avLst/>
          </a:prstGeom>
        </p:spPr>
      </p:pic>
    </p:spTree>
    <p:extLst>
      <p:ext uri="{BB962C8B-B14F-4D97-AF65-F5344CB8AC3E}">
        <p14:creationId xmlns:p14="http://schemas.microsoft.com/office/powerpoint/2010/main" val="3854877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172364" y="1998094"/>
            <a:ext cx="6410036" cy="1548670"/>
          </a:xfrm>
        </p:spPr>
        <p:txBody>
          <a:bodyPr>
            <a:noAutofit/>
          </a:bodyPr>
          <a:lstStyle/>
          <a:p>
            <a:r>
              <a:rPr lang="en-US" sz="4400" dirty="0"/>
              <a:t>I Am the Way, Truth, and Life</a:t>
            </a:r>
            <a:endParaRPr lang="en-AU" sz="4400" dirty="0"/>
          </a:p>
        </p:txBody>
      </p:sp>
      <p:pic>
        <p:nvPicPr>
          <p:cNvPr id="5" name="Picture Placeholder 4">
            <a:extLst>
              <a:ext uri="{FF2B5EF4-FFF2-40B4-BE49-F238E27FC236}">
                <a16:creationId xmlns:a16="http://schemas.microsoft.com/office/drawing/2014/main" id="{2AFD280F-3E28-47DD-BFF5-84B516DB1FD7}"/>
              </a:ext>
            </a:extLst>
          </p:cNvPr>
          <p:cNvPicPr>
            <a:picLocks noGrp="1" noChangeAspect="1"/>
          </p:cNvPicPr>
          <p:nvPr>
            <p:ph type="pic" idx="1"/>
          </p:nvPr>
        </p:nvPicPr>
        <p:blipFill>
          <a:blip r:embed="rId3"/>
          <a:srcRect t="2463" b="2463"/>
          <a:stretch>
            <a:fillRect/>
          </a:stretch>
        </p:blipFill>
        <p:spPr>
          <a:prstGeom prst="rect">
            <a:avLst/>
          </a:prstGeom>
        </p:spPr>
      </p:pic>
    </p:spTree>
    <p:extLst>
      <p:ext uri="{BB962C8B-B14F-4D97-AF65-F5344CB8AC3E}">
        <p14:creationId xmlns:p14="http://schemas.microsoft.com/office/powerpoint/2010/main" val="3053933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165853" y="2838604"/>
            <a:ext cx="6592038" cy="782051"/>
          </a:xfrm>
        </p:spPr>
        <p:txBody>
          <a:bodyPr>
            <a:normAutofit/>
          </a:bodyPr>
          <a:lstStyle/>
          <a:p>
            <a:r>
              <a:rPr lang="en-US" sz="4400" dirty="0"/>
              <a:t>I Am the Vine</a:t>
            </a:r>
            <a:endParaRPr lang="en-AU" sz="4400" dirty="0"/>
          </a:p>
        </p:txBody>
      </p:sp>
      <p:pic>
        <p:nvPicPr>
          <p:cNvPr id="6" name="Picture Placeholder 5">
            <a:extLst>
              <a:ext uri="{FF2B5EF4-FFF2-40B4-BE49-F238E27FC236}">
                <a16:creationId xmlns:a16="http://schemas.microsoft.com/office/drawing/2014/main" id="{5AE097FE-8296-4132-AB21-CF051D888808}"/>
              </a:ext>
            </a:extLst>
          </p:cNvPr>
          <p:cNvPicPr>
            <a:picLocks noGrp="1" noChangeAspect="1"/>
          </p:cNvPicPr>
          <p:nvPr>
            <p:ph type="pic" idx="1"/>
          </p:nvPr>
        </p:nvPicPr>
        <p:blipFill>
          <a:blip r:embed="rId3"/>
          <a:srcRect l="18407" r="18407"/>
          <a:stretch>
            <a:fillRect/>
          </a:stretch>
        </p:blipFill>
        <p:spPr>
          <a:prstGeom prst="rect">
            <a:avLst/>
          </a:prstGeom>
        </p:spPr>
      </p:pic>
    </p:spTree>
    <p:extLst>
      <p:ext uri="{BB962C8B-B14F-4D97-AF65-F5344CB8AC3E}">
        <p14:creationId xmlns:p14="http://schemas.microsoft.com/office/powerpoint/2010/main" val="929308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784690" y="2422967"/>
            <a:ext cx="5738432" cy="1576378"/>
          </a:xfrm>
        </p:spPr>
        <p:txBody>
          <a:bodyPr>
            <a:noAutofit/>
          </a:bodyPr>
          <a:lstStyle/>
          <a:p>
            <a:r>
              <a:rPr lang="en-US" sz="4400" dirty="0"/>
              <a:t>A grapevine has a strong, woody vine.</a:t>
            </a:r>
            <a:endParaRPr lang="en-AU" sz="4400" dirty="0"/>
          </a:p>
        </p:txBody>
      </p:sp>
      <p:pic>
        <p:nvPicPr>
          <p:cNvPr id="2050" name="Picture 2" descr="Pruning and Maintaining Your Grape Vines - Dave's Garden">
            <a:extLst>
              <a:ext uri="{FF2B5EF4-FFF2-40B4-BE49-F238E27FC236}">
                <a16:creationId xmlns:a16="http://schemas.microsoft.com/office/drawing/2014/main" id="{93463720-F76D-4E46-A057-A365FADD0F63}"/>
              </a:ext>
            </a:extLst>
          </p:cNvPr>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12705" r="12705"/>
          <a:stretch>
            <a:fillRect/>
          </a:stretch>
        </p:blipFill>
        <p:spPr bwMode="auto">
          <a:xfrm>
            <a:off x="995363" y="1308100"/>
            <a:ext cx="4681537" cy="417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670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5812397" y="2459913"/>
            <a:ext cx="5945493" cy="1576378"/>
          </a:xfrm>
        </p:spPr>
        <p:txBody>
          <a:bodyPr>
            <a:noAutofit/>
          </a:bodyPr>
          <a:lstStyle/>
          <a:p>
            <a:r>
              <a:rPr lang="en-US" sz="4400" dirty="0"/>
              <a:t>The green branches all grow out of this vine. </a:t>
            </a:r>
            <a:endParaRPr lang="en-AU" sz="4400" dirty="0"/>
          </a:p>
        </p:txBody>
      </p:sp>
      <p:pic>
        <p:nvPicPr>
          <p:cNvPr id="3076" name="Picture 4" descr="New Discovery to Accelerate Salt Tolerant Grape Vines | Wine Australia">
            <a:extLst>
              <a:ext uri="{FF2B5EF4-FFF2-40B4-BE49-F238E27FC236}">
                <a16:creationId xmlns:a16="http://schemas.microsoft.com/office/drawing/2014/main" id="{37AFBCD9-3EA6-48C0-88B2-C8379876DB3F}"/>
              </a:ext>
            </a:extLst>
          </p:cNvPr>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22095" r="22095"/>
          <a:stretch>
            <a:fillRect/>
          </a:stretch>
        </p:blipFill>
        <p:spPr bwMode="auto">
          <a:xfrm>
            <a:off x="995363" y="1308100"/>
            <a:ext cx="4491037" cy="417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2437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21B89B-3A18-4E10-B9BC-EF631C63B944}"/>
              </a:ext>
            </a:extLst>
          </p:cNvPr>
          <p:cNvSpPr>
            <a:spLocks noGrp="1"/>
          </p:cNvSpPr>
          <p:nvPr>
            <p:ph type="title"/>
          </p:nvPr>
        </p:nvSpPr>
        <p:spPr>
          <a:xfrm>
            <a:off x="4879526" y="2422966"/>
            <a:ext cx="5738432" cy="2038197"/>
          </a:xfrm>
        </p:spPr>
        <p:txBody>
          <a:bodyPr>
            <a:normAutofit/>
          </a:bodyPr>
          <a:lstStyle/>
          <a:p>
            <a:r>
              <a:rPr lang="en-US" sz="4400" dirty="0"/>
              <a:t>When they are healthy, delicious fruit grows from the branches. </a:t>
            </a:r>
            <a:endParaRPr lang="en-AU" sz="4400" dirty="0"/>
          </a:p>
        </p:txBody>
      </p:sp>
      <p:pic>
        <p:nvPicPr>
          <p:cNvPr id="2" name="Picture Placeholder 1">
            <a:extLst>
              <a:ext uri="{FF2B5EF4-FFF2-40B4-BE49-F238E27FC236}">
                <a16:creationId xmlns:a16="http://schemas.microsoft.com/office/drawing/2014/main" id="{7A8C6AA5-E3A9-472B-9859-511873109400}"/>
              </a:ext>
            </a:extLst>
          </p:cNvPr>
          <p:cNvPicPr>
            <a:picLocks noGrp="1" noChangeAspect="1"/>
          </p:cNvPicPr>
          <p:nvPr>
            <p:ph type="pic" idx="1"/>
          </p:nvPr>
        </p:nvPicPr>
        <p:blipFill>
          <a:blip r:embed="rId3"/>
          <a:srcRect t="12155" b="12155"/>
          <a:stretch>
            <a:fillRect/>
          </a:stretch>
        </p:blipFill>
        <p:spPr>
          <a:prstGeom prst="rect">
            <a:avLst/>
          </a:prstGeom>
        </p:spPr>
      </p:pic>
    </p:spTree>
    <p:extLst>
      <p:ext uri="{BB962C8B-B14F-4D97-AF65-F5344CB8AC3E}">
        <p14:creationId xmlns:p14="http://schemas.microsoft.com/office/powerpoint/2010/main" val="576323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43AB0-7917-5A81-B6BF-21A833704284}"/>
              </a:ext>
            </a:extLst>
          </p:cNvPr>
          <p:cNvSpPr>
            <a:spLocks noGrp="1"/>
          </p:cNvSpPr>
          <p:nvPr>
            <p:ph type="ctrTitle"/>
          </p:nvPr>
        </p:nvSpPr>
        <p:spPr/>
        <p:txBody>
          <a:bodyPr/>
          <a:lstStyle/>
          <a:p>
            <a:r>
              <a:rPr lang="en-US" b="1">
                <a:latin typeface="Avenir Next Demi Bold"/>
              </a:rPr>
              <a:t>Quiz</a:t>
            </a:r>
            <a:endParaRPr lang="en-US">
              <a:latin typeface="Avenir Next Demi Bold"/>
            </a:endParaRPr>
          </a:p>
        </p:txBody>
      </p:sp>
      <p:sp>
        <p:nvSpPr>
          <p:cNvPr id="3" name="Subtitle 2">
            <a:extLst>
              <a:ext uri="{FF2B5EF4-FFF2-40B4-BE49-F238E27FC236}">
                <a16:creationId xmlns:a16="http://schemas.microsoft.com/office/drawing/2014/main" id="{A9ED549F-FAAD-786F-B98B-6E8B2F044AA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02001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r>
              <a:rPr lang="en-US" sz="3600">
                <a:latin typeface="AVENIR BOOK OBLIQUE"/>
              </a:rPr>
              <a:t>“I am the true grapevine, and my Father is the gardener. </a:t>
            </a:r>
            <a:r>
              <a:rPr lang="en-US" sz="1600" baseline="56000">
                <a:latin typeface="AVENIR BOOK OBLIQUE"/>
              </a:rPr>
              <a:t>2</a:t>
            </a:r>
            <a:r>
              <a:rPr lang="en-US" sz="3600">
                <a:latin typeface="AVENIR BOOK OBLIQUE"/>
              </a:rPr>
              <a:t>He cuts off every branch of mine that doesn’t produce fruit, and he prunes the branches that do bear fruit so they will produce even more. </a:t>
            </a: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SCRIPTURE READING</a:t>
            </a:r>
            <a:endParaRPr lang="en-US"/>
          </a:p>
        </p:txBody>
      </p:sp>
    </p:spTree>
    <p:extLst>
      <p:ext uri="{BB962C8B-B14F-4D97-AF65-F5344CB8AC3E}">
        <p14:creationId xmlns:p14="http://schemas.microsoft.com/office/powerpoint/2010/main" val="4268201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fontScale="90000"/>
          </a:bodyPr>
          <a:lstStyle/>
          <a:p>
            <a:r>
              <a:rPr lang="en-US">
                <a:latin typeface="AVENIR BOOK OBLIQUE"/>
              </a:rPr>
              <a:t> </a:t>
            </a:r>
            <a:r>
              <a:rPr lang="en-US" sz="1800" baseline="56000">
                <a:latin typeface="AVENIR BOOK OBLIQUE"/>
              </a:rPr>
              <a:t>3</a:t>
            </a:r>
            <a:r>
              <a:rPr lang="en-US" sz="4000">
                <a:latin typeface="AVENIR BOOK OBLIQUE"/>
              </a:rPr>
              <a:t>You have already been pruned and purified by the message I have given you. </a:t>
            </a:r>
            <a:r>
              <a:rPr lang="en-US" sz="1800" baseline="56000">
                <a:latin typeface="AVENIR BOOK OBLIQUE"/>
              </a:rPr>
              <a:t>4</a:t>
            </a:r>
            <a:r>
              <a:rPr lang="en-US" sz="4000">
                <a:latin typeface="AVENIR BOOK OBLIQUE"/>
              </a:rPr>
              <a:t>Remain in me, and I will remain in you. For a branch cannot produce fruit if it is severed from the vine, and you cannot be fruitful unless you remain in me. </a:t>
            </a:r>
            <a:endParaRPr lang="en-US">
              <a:latin typeface="AVENIR BOOK OBLIQUE"/>
            </a:endParaRP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SCRIPTURE READING</a:t>
            </a:r>
            <a:endParaRPr lang="en-US"/>
          </a:p>
        </p:txBody>
      </p:sp>
    </p:spTree>
    <p:extLst>
      <p:ext uri="{BB962C8B-B14F-4D97-AF65-F5344CB8AC3E}">
        <p14:creationId xmlns:p14="http://schemas.microsoft.com/office/powerpoint/2010/main" val="3775217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r>
              <a:rPr lang="en-US" sz="3600">
                <a:latin typeface="AVENIR BOOK OBLIQUE"/>
              </a:rPr>
              <a:t> </a:t>
            </a:r>
            <a:r>
              <a:rPr lang="en-US" sz="3600" baseline="56000">
                <a:latin typeface="AVENIR BOOK OBLIQUE"/>
              </a:rPr>
              <a:t>5</a:t>
            </a:r>
            <a:r>
              <a:rPr lang="en-US" sz="3600">
                <a:latin typeface="AVENIR BOOK OBLIQUE"/>
              </a:rPr>
              <a:t>“Yes, I am the vine; you are the branches. Those who remain in me, and I in them, will produce much fruit. For apart from me you can do nothing. </a:t>
            </a:r>
            <a:br>
              <a:rPr lang="en-US" sz="3600">
                <a:latin typeface="AVENIR BOOK OBLIQUE"/>
              </a:rPr>
            </a:br>
            <a:br>
              <a:rPr lang="en-US" sz="3600"/>
            </a:br>
            <a:r>
              <a:rPr lang="en-US" sz="3600">
                <a:latin typeface="AVENIR BOOK OBLIQUE"/>
              </a:rPr>
              <a:t>John 15:1-5 (NLT)</a:t>
            </a:r>
            <a:endParaRPr lang="en-US" sz="3600"/>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SCRIPTURE READING</a:t>
            </a:r>
            <a:endParaRPr lang="en-US"/>
          </a:p>
        </p:txBody>
      </p:sp>
    </p:spTree>
    <p:extLst>
      <p:ext uri="{BB962C8B-B14F-4D97-AF65-F5344CB8AC3E}">
        <p14:creationId xmlns:p14="http://schemas.microsoft.com/office/powerpoint/2010/main" val="3842756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14E1-44E9-438F-74A9-AB14344A0DEC}"/>
              </a:ext>
            </a:extLst>
          </p:cNvPr>
          <p:cNvSpPr>
            <a:spLocks noGrp="1"/>
          </p:cNvSpPr>
          <p:nvPr>
            <p:ph type="title"/>
          </p:nvPr>
        </p:nvSpPr>
        <p:spPr/>
        <p:txBody>
          <a:bodyPr/>
          <a:lstStyle/>
          <a:p>
            <a:r>
              <a:rPr lang="en-US"/>
              <a:t>“I feel connected to Jesus when…”</a:t>
            </a:r>
          </a:p>
        </p:txBody>
      </p:sp>
      <p:sp>
        <p:nvSpPr>
          <p:cNvPr id="3" name="TextBox 2">
            <a:extLst>
              <a:ext uri="{FF2B5EF4-FFF2-40B4-BE49-F238E27FC236}">
                <a16:creationId xmlns:a16="http://schemas.microsoft.com/office/drawing/2014/main" id="{C22E361A-650C-8E68-1A5C-271364CD745C}"/>
              </a:ext>
            </a:extLst>
          </p:cNvPr>
          <p:cNvSpPr txBox="1"/>
          <p:nvPr/>
        </p:nvSpPr>
        <p:spPr>
          <a:xfrm>
            <a:off x="4657725" y="1414463"/>
            <a:ext cx="2871788" cy="703704"/>
          </a:xfrm>
          <a:prstGeom prst="rect">
            <a:avLst/>
          </a:prstGeom>
        </p:spPr>
        <p:txBody>
          <a:bodyPr vert="horz" wrap="square" lIns="91440" tIns="45720" rIns="91440" bIns="45720" rtlCol="0" anchor="ctr" anchorCtr="0">
            <a:normAutofit/>
          </a:bodyPr>
          <a:lstStyle/>
          <a:p>
            <a:pPr algn="l"/>
            <a:endParaRPr lang="en-US" sz="2400"/>
          </a:p>
        </p:txBody>
      </p:sp>
      <p:sp>
        <p:nvSpPr>
          <p:cNvPr id="4" name="Text Placeholder 5">
            <a:extLst>
              <a:ext uri="{FF2B5EF4-FFF2-40B4-BE49-F238E27FC236}">
                <a16:creationId xmlns:a16="http://schemas.microsoft.com/office/drawing/2014/main" id="{6D7EF91E-3468-ACAC-187D-8A96368107EC}"/>
              </a:ext>
            </a:extLst>
          </p:cNvPr>
          <p:cNvSpPr>
            <a:spLocks noGrp="1"/>
          </p:cNvSpPr>
          <p:nvPr>
            <p:ph type="body" sz="quarter" idx="10" hasCustomPrompt="1"/>
          </p:nvPr>
        </p:nvSpPr>
        <p:spPr>
          <a:xfrm>
            <a:off x="3871911" y="1551429"/>
            <a:ext cx="4448175" cy="566738"/>
          </a:xfrm>
        </p:spPr>
        <p:txBody>
          <a:bodyPr>
            <a:normAutofit/>
          </a:bodyPr>
          <a:lstStyle>
            <a:lvl1pPr marL="0" indent="0" algn="ctr">
              <a:buFontTx/>
              <a:buNone/>
              <a:defRPr sz="3200" b="0" i="0">
                <a:solidFill>
                  <a:schemeClr val="bg1"/>
                </a:solidFill>
                <a:latin typeface="Avenir Next Medium" panose="020B0503020202020204" pitchFamily="34" charset="0"/>
              </a:defRPr>
            </a:lvl1pPr>
          </a:lstStyle>
          <a:p>
            <a:pPr lvl="0"/>
            <a:r>
              <a:rPr lang="en-GB"/>
              <a:t>SHARING</a:t>
            </a:r>
            <a:endParaRPr lang="en-US"/>
          </a:p>
        </p:txBody>
      </p:sp>
    </p:spTree>
    <p:extLst>
      <p:ext uri="{BB962C8B-B14F-4D97-AF65-F5344CB8AC3E}">
        <p14:creationId xmlns:p14="http://schemas.microsoft.com/office/powerpoint/2010/main" val="4094258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97A6E-DCFB-1779-D649-9FD6C180E2FE}"/>
              </a:ext>
            </a:extLst>
          </p:cNvPr>
          <p:cNvSpPr>
            <a:spLocks noGrp="1"/>
          </p:cNvSpPr>
          <p:nvPr>
            <p:ph type="title"/>
          </p:nvPr>
        </p:nvSpPr>
        <p:spPr>
          <a:xfrm>
            <a:off x="1956837" y="1425460"/>
            <a:ext cx="6693775" cy="1310833"/>
          </a:xfrm>
        </p:spPr>
        <p:txBody>
          <a:bodyPr/>
          <a:lstStyle/>
          <a:p>
            <a:pPr algn="l"/>
            <a:r>
              <a:rPr lang="en-US" sz="3500" i="0">
                <a:latin typeface="Avenir Next Medium"/>
              </a:rPr>
              <a:t>Some of the ways that we can stay connected with Jesus are: </a:t>
            </a:r>
            <a:endParaRPr lang="en-US" sz="3500"/>
          </a:p>
        </p:txBody>
      </p:sp>
      <p:sp>
        <p:nvSpPr>
          <p:cNvPr id="4" name="TextBox 3">
            <a:extLst>
              <a:ext uri="{FF2B5EF4-FFF2-40B4-BE49-F238E27FC236}">
                <a16:creationId xmlns:a16="http://schemas.microsoft.com/office/drawing/2014/main" id="{B2966740-B183-45FE-BF10-8AB51C7630C7}"/>
              </a:ext>
            </a:extLst>
          </p:cNvPr>
          <p:cNvSpPr txBox="1"/>
          <p:nvPr/>
        </p:nvSpPr>
        <p:spPr>
          <a:xfrm>
            <a:off x="1954112" y="2744914"/>
            <a:ext cx="9185877" cy="2062103"/>
          </a:xfrm>
          <a:prstGeom prst="rect">
            <a:avLst/>
          </a:prstGeom>
          <a:noFill/>
        </p:spPr>
        <p:txBody>
          <a:bodyPr wrap="square" lIns="91440" tIns="45720" rIns="91440" bIns="45720" anchor="t">
            <a:spAutoFit/>
          </a:bodyPr>
          <a:lstStyle/>
          <a:p>
            <a:r>
              <a:rPr lang="en-US" sz="3200">
                <a:latin typeface="Avenir Next Medium" panose="020B0503020202020204"/>
              </a:rPr>
              <a:t>•	talking and listening (praying)</a:t>
            </a:r>
            <a:br>
              <a:rPr lang="en-US" sz="3200">
                <a:latin typeface="Avenir Next Medium" panose="020B0503020202020204"/>
              </a:rPr>
            </a:br>
            <a:r>
              <a:rPr lang="en-US" sz="3200">
                <a:latin typeface="Avenir Next Medium" panose="020B0503020202020204"/>
              </a:rPr>
              <a:t>•	spending time in God’s creation</a:t>
            </a:r>
            <a:br>
              <a:rPr lang="en-US" sz="3200">
                <a:latin typeface="Avenir Next Medium" panose="020B0503020202020204"/>
              </a:rPr>
            </a:br>
            <a:r>
              <a:rPr lang="en-US" sz="3200">
                <a:latin typeface="Avenir Next Medium" panose="020B0503020202020204"/>
              </a:rPr>
              <a:t>•	reading the Bible or watching animations of 	Bible clips</a:t>
            </a:r>
            <a:endParaRPr lang="en-AU" sz="3200">
              <a:latin typeface="Avenir Next Medium" panose="020B0503020202020204"/>
            </a:endParaRPr>
          </a:p>
        </p:txBody>
      </p:sp>
    </p:spTree>
    <p:extLst>
      <p:ext uri="{BB962C8B-B14F-4D97-AF65-F5344CB8AC3E}">
        <p14:creationId xmlns:p14="http://schemas.microsoft.com/office/powerpoint/2010/main" val="17593713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a:extLst>
              <a:ext uri="{FF2B5EF4-FFF2-40B4-BE49-F238E27FC236}">
                <a16:creationId xmlns:a16="http://schemas.microsoft.com/office/drawing/2014/main" id="{3EBEC06F-48C0-FEB1-876B-E30009EF7E00}"/>
              </a:ext>
            </a:extLst>
          </p:cNvPr>
          <p:cNvSpPr txBox="1"/>
          <p:nvPr/>
        </p:nvSpPr>
        <p:spPr>
          <a:xfrm>
            <a:off x="1715276" y="1527989"/>
            <a:ext cx="9185877" cy="2554545"/>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a:buChar char="•"/>
            </a:pPr>
            <a:r>
              <a:rPr lang="en-US" sz="3200">
                <a:latin typeface="Avenir Next Medium" panose="020B0503020202020204"/>
              </a:rPr>
              <a:t>living life like Jesus did</a:t>
            </a:r>
            <a:endParaRPr lang="en-AU" sz="3200">
              <a:latin typeface="Avenir Next Medium" panose="020B0503020202020204"/>
            </a:endParaRPr>
          </a:p>
          <a:p>
            <a:pPr marL="457200" indent="-457200">
              <a:buFont typeface="Arial"/>
              <a:buChar char="•"/>
            </a:pPr>
            <a:r>
              <a:rPr lang="en-US" sz="3200">
                <a:latin typeface="Avenir Next Medium" panose="020B0503020202020204"/>
              </a:rPr>
              <a:t>singing or listening to music that helps us to think about Jesus</a:t>
            </a:r>
            <a:endParaRPr lang="en-AU" sz="3200">
              <a:latin typeface="Avenir Next Medium" panose="020B0503020202020204"/>
            </a:endParaRPr>
          </a:p>
          <a:p>
            <a:pPr marL="457200" indent="-457200">
              <a:buFont typeface="Arial"/>
              <a:buChar char="•"/>
            </a:pPr>
            <a:r>
              <a:rPr lang="en-US" sz="3200">
                <a:latin typeface="Avenir Next Medium" panose="020B0503020202020204"/>
              </a:rPr>
              <a:t>spending time with others who are also connected to Jesus</a:t>
            </a:r>
            <a:endParaRPr lang="en-AU" sz="3200">
              <a:latin typeface="Avenir Next Medium" panose="020B0503020202020204"/>
            </a:endParaRPr>
          </a:p>
        </p:txBody>
      </p:sp>
    </p:spTree>
    <p:extLst>
      <p:ext uri="{BB962C8B-B14F-4D97-AF65-F5344CB8AC3E}">
        <p14:creationId xmlns:p14="http://schemas.microsoft.com/office/powerpoint/2010/main" val="638793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97A6E-DCFB-1779-D649-9FD6C180E2FE}"/>
              </a:ext>
            </a:extLst>
          </p:cNvPr>
          <p:cNvSpPr>
            <a:spLocks noGrp="1"/>
          </p:cNvSpPr>
          <p:nvPr>
            <p:ph type="title"/>
          </p:nvPr>
        </p:nvSpPr>
        <p:spPr>
          <a:xfrm>
            <a:off x="1459345" y="1376260"/>
            <a:ext cx="8829963" cy="3171960"/>
          </a:xfrm>
        </p:spPr>
        <p:txBody>
          <a:bodyPr>
            <a:normAutofit/>
          </a:bodyPr>
          <a:lstStyle/>
          <a:p>
            <a:pPr algn="l"/>
            <a:r>
              <a:rPr lang="en-US" i="0">
                <a:latin typeface="Avenir Next Medium"/>
              </a:rPr>
              <a:t>Together, as branches of the vine, or parts of the body, connected by Jesus, we:</a:t>
            </a:r>
            <a:br>
              <a:rPr lang="en-US" i="0"/>
            </a:br>
            <a:br>
              <a:rPr lang="en-US" i="0"/>
            </a:br>
            <a:r>
              <a:rPr lang="en-US" sz="3500" i="0">
                <a:latin typeface="Avenir Next Medium"/>
              </a:rPr>
              <a:t>•	have a common purpose</a:t>
            </a:r>
            <a:br>
              <a:rPr lang="en-US" sz="3500" i="0"/>
            </a:br>
            <a:r>
              <a:rPr lang="en-US" sz="3500" i="0">
                <a:latin typeface="Avenir Next Medium"/>
              </a:rPr>
              <a:t>•	can work together</a:t>
            </a:r>
            <a:br>
              <a:rPr lang="en-US" sz="3500" i="0"/>
            </a:br>
            <a:r>
              <a:rPr lang="en-US" sz="3500" i="0">
                <a:latin typeface="Avenir Next Medium"/>
              </a:rPr>
              <a:t>•	can help others</a:t>
            </a:r>
          </a:p>
        </p:txBody>
      </p:sp>
    </p:spTree>
    <p:extLst>
      <p:ext uri="{BB962C8B-B14F-4D97-AF65-F5344CB8AC3E}">
        <p14:creationId xmlns:p14="http://schemas.microsoft.com/office/powerpoint/2010/main" val="28042649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14E1-44E9-438F-74A9-AB14344A0DEC}"/>
              </a:ext>
            </a:extLst>
          </p:cNvPr>
          <p:cNvSpPr>
            <a:spLocks noGrp="1"/>
          </p:cNvSpPr>
          <p:nvPr>
            <p:ph type="title"/>
          </p:nvPr>
        </p:nvSpPr>
        <p:spPr/>
        <p:txBody>
          <a:bodyPr/>
          <a:lstStyle/>
          <a:p>
            <a:r>
              <a:rPr lang="en-US"/>
              <a:t>“Connecting with others means…” </a:t>
            </a:r>
          </a:p>
        </p:txBody>
      </p:sp>
      <p:sp>
        <p:nvSpPr>
          <p:cNvPr id="3" name="TextBox 2">
            <a:extLst>
              <a:ext uri="{FF2B5EF4-FFF2-40B4-BE49-F238E27FC236}">
                <a16:creationId xmlns:a16="http://schemas.microsoft.com/office/drawing/2014/main" id="{C22E361A-650C-8E68-1A5C-271364CD745C}"/>
              </a:ext>
            </a:extLst>
          </p:cNvPr>
          <p:cNvSpPr txBox="1"/>
          <p:nvPr/>
        </p:nvSpPr>
        <p:spPr>
          <a:xfrm>
            <a:off x="4657725" y="1414463"/>
            <a:ext cx="2871788" cy="703704"/>
          </a:xfrm>
          <a:prstGeom prst="rect">
            <a:avLst/>
          </a:prstGeom>
        </p:spPr>
        <p:txBody>
          <a:bodyPr vert="horz" wrap="square" lIns="91440" tIns="45720" rIns="91440" bIns="45720" rtlCol="0" anchor="ctr" anchorCtr="0">
            <a:normAutofit/>
          </a:bodyPr>
          <a:lstStyle/>
          <a:p>
            <a:pPr algn="l"/>
            <a:endParaRPr lang="en-US" sz="2400"/>
          </a:p>
        </p:txBody>
      </p:sp>
      <p:sp>
        <p:nvSpPr>
          <p:cNvPr id="4" name="Text Placeholder 5">
            <a:extLst>
              <a:ext uri="{FF2B5EF4-FFF2-40B4-BE49-F238E27FC236}">
                <a16:creationId xmlns:a16="http://schemas.microsoft.com/office/drawing/2014/main" id="{6D7EF91E-3468-ACAC-187D-8A96368107EC}"/>
              </a:ext>
            </a:extLst>
          </p:cNvPr>
          <p:cNvSpPr>
            <a:spLocks noGrp="1"/>
          </p:cNvSpPr>
          <p:nvPr>
            <p:ph type="body" sz="quarter" idx="10" hasCustomPrompt="1"/>
          </p:nvPr>
        </p:nvSpPr>
        <p:spPr>
          <a:xfrm>
            <a:off x="3871911" y="1551429"/>
            <a:ext cx="4448175" cy="566738"/>
          </a:xfrm>
        </p:spPr>
        <p:txBody>
          <a:bodyPr>
            <a:normAutofit/>
          </a:bodyPr>
          <a:lstStyle>
            <a:lvl1pPr marL="0" indent="0" algn="ctr">
              <a:buFontTx/>
              <a:buNone/>
              <a:defRPr sz="3200" b="0" i="0">
                <a:solidFill>
                  <a:schemeClr val="bg1"/>
                </a:solidFill>
                <a:latin typeface="Avenir Next Medium" panose="020B0503020202020204" pitchFamily="34" charset="0"/>
              </a:defRPr>
            </a:lvl1pPr>
          </a:lstStyle>
          <a:p>
            <a:pPr lvl="0"/>
            <a:r>
              <a:rPr lang="en-GB"/>
              <a:t>SHARING</a:t>
            </a:r>
            <a:endParaRPr lang="en-US"/>
          </a:p>
        </p:txBody>
      </p:sp>
    </p:spTree>
    <p:extLst>
      <p:ext uri="{BB962C8B-B14F-4D97-AF65-F5344CB8AC3E}">
        <p14:creationId xmlns:p14="http://schemas.microsoft.com/office/powerpoint/2010/main" val="9536737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pPr algn="ctr"/>
            <a:br>
              <a:rPr lang="en-AU" sz="3600" b="1">
                <a:latin typeface="Avenir Next"/>
                <a:ea typeface="Calibri" panose="020F0502020204030204" pitchFamily="34" charset="0"/>
                <a:cs typeface="Times New Roman"/>
              </a:rPr>
            </a:br>
            <a:r>
              <a:rPr lang="en-AU" sz="3600" b="1">
                <a:effectLst/>
                <a:latin typeface="Avenir Next"/>
                <a:ea typeface="Calibri" panose="020F0502020204030204" pitchFamily="34" charset="0"/>
                <a:cs typeface="Times New Roman"/>
              </a:rPr>
              <a:t>Memory Verse</a:t>
            </a:r>
            <a:br>
              <a:rPr lang="en-AU" sz="1800" b="1">
                <a:effectLst/>
                <a:latin typeface="Avenir Next"/>
                <a:ea typeface="Calibri" panose="020F0502020204030204" pitchFamily="34" charset="0"/>
                <a:cs typeface="Times New Roman" panose="02020603050405020304" pitchFamily="18" charset="0"/>
              </a:rPr>
            </a:br>
            <a:br>
              <a:rPr lang="en-AU" sz="1800" b="1">
                <a:effectLst/>
                <a:latin typeface="Avenir Next"/>
                <a:ea typeface="Calibri" panose="020F0502020204030204" pitchFamily="34" charset="0"/>
                <a:cs typeface="Times New Roman" panose="02020603050405020304" pitchFamily="18" charset="0"/>
              </a:rPr>
            </a:br>
            <a:br>
              <a:rPr lang="en-AU" sz="1800" b="1">
                <a:effectLst/>
                <a:latin typeface="Avenir Next"/>
                <a:ea typeface="Calibri" panose="020F0502020204030204" pitchFamily="34" charset="0"/>
                <a:cs typeface="Times New Roman" panose="02020603050405020304" pitchFamily="18" charset="0"/>
              </a:rPr>
            </a:br>
            <a:r>
              <a:rPr lang="en-AU" sz="3200" b="1">
                <a:effectLst/>
                <a:latin typeface="Avenir Next"/>
                <a:ea typeface="Calibri" panose="020F0502020204030204" pitchFamily="34" charset="0"/>
                <a:cs typeface="Times New Roman"/>
              </a:rPr>
              <a:t>John 15:5a</a:t>
            </a:r>
            <a:endParaRPr lang="en-US" b="1">
              <a:latin typeface="Avenir Next"/>
              <a:cs typeface="Times New Roman"/>
            </a:endParaRPr>
          </a:p>
        </p:txBody>
      </p:sp>
    </p:spTree>
    <p:extLst>
      <p:ext uri="{BB962C8B-B14F-4D97-AF65-F5344CB8AC3E}">
        <p14:creationId xmlns:p14="http://schemas.microsoft.com/office/powerpoint/2010/main" val="28771389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r>
              <a:rPr lang="en-AU" sz="3600">
                <a:effectLst/>
                <a:latin typeface="Avenir Next"/>
                <a:ea typeface="Calibri" panose="020F0502020204030204" pitchFamily="34" charset="0"/>
                <a:cs typeface="Times New Roman" panose="02020603050405020304" pitchFamily="18" charset="0"/>
              </a:rPr>
              <a:t>I am the vine; you are the branches. Those who remain in me, and I in them, will produce much fruit. </a:t>
            </a: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r>
              <a:rPr lang="en-AU" sz="3200">
                <a:effectLst/>
                <a:latin typeface="Avenir Next"/>
                <a:ea typeface="Calibri" panose="020F0502020204030204" pitchFamily="34" charset="0"/>
                <a:cs typeface="Times New Roman" panose="02020603050405020304" pitchFamily="18" charset="0"/>
              </a:rPr>
              <a:t>John 15:5a</a:t>
            </a:r>
            <a:endParaRPr lang="en-US">
              <a:latin typeface="Avenir Next"/>
            </a:endParaRP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Memory Verse</a:t>
            </a:r>
            <a:endParaRPr lang="en-US"/>
          </a:p>
        </p:txBody>
      </p:sp>
    </p:spTree>
    <p:extLst>
      <p:ext uri="{BB962C8B-B14F-4D97-AF65-F5344CB8AC3E}">
        <p14:creationId xmlns:p14="http://schemas.microsoft.com/office/powerpoint/2010/main" val="1183993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lstStyle/>
          <a:p>
            <a:r>
              <a:rPr lang="en-US">
                <a:latin typeface="Avenir Next"/>
              </a:rPr>
              <a:t>I can be toasted and eaten with jam</a:t>
            </a:r>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rm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GB">
                <a:latin typeface="Avenir Next"/>
              </a:rPr>
              <a:t>I am the scone of cream</a:t>
            </a:r>
            <a:endParaRPr lang="en-US">
              <a:cs typeface="Calibri" panose="020F0502020204030204"/>
            </a:endParaRP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rm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GB">
                <a:latin typeface="Avenir Next"/>
              </a:rPr>
              <a:t>I am the crumpet of health</a:t>
            </a:r>
            <a:endParaRPr lang="en-US">
              <a:latin typeface="Avenir Next"/>
            </a:endParaRP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rm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GB">
                <a:latin typeface="Avenir Next"/>
              </a:rPr>
              <a:t>I am the bread of life</a:t>
            </a:r>
            <a:endParaRPr lang="en-US">
              <a:cs typeface="Calibri" panose="020F0502020204030204"/>
            </a:endParaRP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7000"/>
              </a:lnSpc>
              <a:spcAft>
                <a:spcPts val="800"/>
              </a:spcAft>
              <a:buNone/>
            </a:pPr>
            <a:r>
              <a:rPr lang="en-AU">
                <a:effectLst/>
                <a:latin typeface="Avenir Next" panose="020B0503020202020204"/>
                <a:ea typeface="Calibri" panose="020F0502020204030204" pitchFamily="34" charset="0"/>
                <a:cs typeface="Times New Roman" panose="02020603050405020304" pitchFamily="18" charset="0"/>
              </a:rPr>
              <a:t>I am the muffin of happiness</a:t>
            </a:r>
          </a:p>
        </p:txBody>
      </p:sp>
    </p:spTree>
    <p:extLst>
      <p:ext uri="{BB962C8B-B14F-4D97-AF65-F5344CB8AC3E}">
        <p14:creationId xmlns:p14="http://schemas.microsoft.com/office/powerpoint/2010/main" val="4984665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r>
              <a:rPr lang="en-US" sz="3600">
                <a:effectLst/>
                <a:latin typeface="Avenir Next"/>
                <a:ea typeface="Calibri" panose="020F0502020204030204" pitchFamily="34" charset="0"/>
                <a:cs typeface="Times New Roman" panose="02020603050405020304" pitchFamily="18" charset="0"/>
              </a:rPr>
              <a:t>I am the _______; you are the _________. Those who remain in me, and I in them, will produce much _________. </a:t>
            </a: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r>
              <a:rPr lang="en-AU" sz="3200">
                <a:effectLst/>
                <a:latin typeface="Avenir Next"/>
                <a:ea typeface="Calibri" panose="020F0502020204030204" pitchFamily="34" charset="0"/>
                <a:cs typeface="Times New Roman" panose="02020603050405020304" pitchFamily="18" charset="0"/>
              </a:rPr>
              <a:t>John 15:5a</a:t>
            </a:r>
            <a:endParaRPr lang="en-US">
              <a:latin typeface="Avenir Next"/>
            </a:endParaRP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Memory Verse</a:t>
            </a:r>
            <a:endParaRPr lang="en-US"/>
          </a:p>
        </p:txBody>
      </p:sp>
    </p:spTree>
    <p:extLst>
      <p:ext uri="{BB962C8B-B14F-4D97-AF65-F5344CB8AC3E}">
        <p14:creationId xmlns:p14="http://schemas.microsoft.com/office/powerpoint/2010/main" val="3378832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r>
              <a:rPr lang="en-US" sz="3600">
                <a:effectLst/>
                <a:latin typeface="Avenir Next"/>
                <a:ea typeface="Calibri" panose="020F0502020204030204" pitchFamily="34" charset="0"/>
                <a:cs typeface="Times New Roman" panose="02020603050405020304" pitchFamily="18" charset="0"/>
              </a:rPr>
              <a:t>I am the _______; you are the _________. Those who ______ in me, and I in them, will ________ much _________. </a:t>
            </a: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r>
              <a:rPr lang="en-AU" sz="3200">
                <a:effectLst/>
                <a:latin typeface="Avenir Next"/>
                <a:ea typeface="Calibri" panose="020F0502020204030204" pitchFamily="34" charset="0"/>
                <a:cs typeface="Times New Roman" panose="02020603050405020304" pitchFamily="18" charset="0"/>
              </a:rPr>
              <a:t>John 15:5a</a:t>
            </a:r>
            <a:endParaRPr lang="en-US">
              <a:latin typeface="Avenir Next"/>
            </a:endParaRP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Memory Verse</a:t>
            </a:r>
            <a:endParaRPr lang="en-US"/>
          </a:p>
        </p:txBody>
      </p:sp>
    </p:spTree>
    <p:extLst>
      <p:ext uri="{BB962C8B-B14F-4D97-AF65-F5344CB8AC3E}">
        <p14:creationId xmlns:p14="http://schemas.microsoft.com/office/powerpoint/2010/main" val="3684743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r>
              <a:rPr lang="en-US" sz="3600">
                <a:effectLst/>
                <a:latin typeface="Avenir Next"/>
                <a:ea typeface="Calibri" panose="020F0502020204030204" pitchFamily="34" charset="0"/>
                <a:cs typeface="Times New Roman" panose="02020603050405020304" pitchFamily="18" charset="0"/>
              </a:rPr>
              <a:t>___ am the _______; _______ are the _________. Those who ______ in ______, and _____ in them, will ________ much _________. </a:t>
            </a: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br>
              <a:rPr lang="en-AU" sz="1800">
                <a:effectLst/>
                <a:latin typeface="Avenir Next"/>
                <a:ea typeface="Calibri" panose="020F0502020204030204" pitchFamily="34" charset="0"/>
                <a:cs typeface="Times New Roman" panose="02020603050405020304" pitchFamily="18" charset="0"/>
              </a:rPr>
            </a:br>
            <a:r>
              <a:rPr lang="en-AU" sz="3200">
                <a:effectLst/>
                <a:latin typeface="Avenir Next"/>
                <a:ea typeface="Calibri" panose="020F0502020204030204" pitchFamily="34" charset="0"/>
                <a:cs typeface="Times New Roman" panose="02020603050405020304" pitchFamily="18" charset="0"/>
              </a:rPr>
              <a:t>John 15:5a</a:t>
            </a:r>
            <a:endParaRPr lang="en-US">
              <a:latin typeface="Avenir Next"/>
            </a:endParaRP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Memory Verse</a:t>
            </a:r>
            <a:endParaRPr lang="en-US"/>
          </a:p>
        </p:txBody>
      </p:sp>
    </p:spTree>
    <p:extLst>
      <p:ext uri="{BB962C8B-B14F-4D97-AF65-F5344CB8AC3E}">
        <p14:creationId xmlns:p14="http://schemas.microsoft.com/office/powerpoint/2010/main" val="39396193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D361CFC-06AC-2204-E480-8DFE9F312971}"/>
              </a:ext>
            </a:extLst>
          </p:cNvPr>
          <p:cNvSpPr>
            <a:spLocks noGrp="1"/>
          </p:cNvSpPr>
          <p:nvPr>
            <p:ph type="title"/>
          </p:nvPr>
        </p:nvSpPr>
        <p:spPr/>
        <p:txBody>
          <a:bodyPr>
            <a:normAutofit/>
          </a:bodyPr>
          <a:lstStyle/>
          <a:p>
            <a:pPr algn="ctr"/>
            <a:br>
              <a:rPr lang="en-US" sz="3600">
                <a:latin typeface="Avenir Next"/>
                <a:ea typeface="Calibri" panose="020F0502020204030204" pitchFamily="34" charset="0"/>
                <a:cs typeface="Times New Roman"/>
              </a:rPr>
            </a:br>
            <a:br>
              <a:rPr lang="en-US" sz="3600">
                <a:latin typeface="Avenir Next"/>
                <a:ea typeface="Calibri" panose="020F0502020204030204" pitchFamily="34" charset="0"/>
                <a:cs typeface="Times New Roman"/>
              </a:rPr>
            </a:br>
            <a:r>
              <a:rPr lang="en-US" sz="3600">
                <a:effectLst/>
                <a:latin typeface="Avenir Next"/>
                <a:ea typeface="Calibri" panose="020F0502020204030204" pitchFamily="34" charset="0"/>
                <a:cs typeface="Times New Roman"/>
              </a:rPr>
              <a:t>Try it one more </a:t>
            </a:r>
            <a:r>
              <a:rPr lang="en-US" sz="3600">
                <a:latin typeface="Avenir Next"/>
                <a:ea typeface="Calibri" panose="020F0502020204030204" pitchFamily="34" charset="0"/>
                <a:cs typeface="Times New Roman"/>
              </a:rPr>
              <a:t>time!</a:t>
            </a:r>
            <a:endParaRPr lang="en-AU" sz="1800">
              <a:latin typeface="Avenir Next"/>
              <a:cs typeface="Times New Roman"/>
            </a:endParaRPr>
          </a:p>
        </p:txBody>
      </p:sp>
      <p:sp>
        <p:nvSpPr>
          <p:cNvPr id="3" name="Text Placeholder 5">
            <a:extLst>
              <a:ext uri="{FF2B5EF4-FFF2-40B4-BE49-F238E27FC236}">
                <a16:creationId xmlns:a16="http://schemas.microsoft.com/office/drawing/2014/main" id="{7D5594A4-24C1-5227-C4C4-252E82F07F3F}"/>
              </a:ext>
            </a:extLst>
          </p:cNvPr>
          <p:cNvSpPr txBox="1">
            <a:spLocks/>
          </p:cNvSpPr>
          <p:nvPr/>
        </p:nvSpPr>
        <p:spPr>
          <a:xfrm>
            <a:off x="1238250" y="914400"/>
            <a:ext cx="4448175" cy="566738"/>
          </a:xfrm>
          <a:prstGeom prst="rect">
            <a:avLst/>
          </a:prstGeom>
        </p:spPr>
        <p:txBody>
          <a:bodyPr/>
          <a:lstStyle>
            <a:lvl1pPr marL="0" indent="0" algn="l" defTabSz="914400" rtl="0" eaLnBrk="1" latinLnBrk="0" hangingPunct="1">
              <a:lnSpc>
                <a:spcPct val="90000"/>
              </a:lnSpc>
              <a:spcBef>
                <a:spcPts val="1000"/>
              </a:spcBef>
              <a:buFontTx/>
              <a:buNone/>
              <a:defRPr sz="2800" b="0" i="0" kern="1200">
                <a:solidFill>
                  <a:schemeClr val="tx1"/>
                </a:solidFill>
                <a:latin typeface="Avenir Next Medium"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Memory Verse</a:t>
            </a:r>
            <a:endParaRPr lang="en-US"/>
          </a:p>
        </p:txBody>
      </p:sp>
    </p:spTree>
    <p:extLst>
      <p:ext uri="{BB962C8B-B14F-4D97-AF65-F5344CB8AC3E}">
        <p14:creationId xmlns:p14="http://schemas.microsoft.com/office/powerpoint/2010/main" val="14547981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97A6E-DCFB-1779-D649-9FD6C180E2FE}"/>
              </a:ext>
            </a:extLst>
          </p:cNvPr>
          <p:cNvSpPr>
            <a:spLocks noGrp="1"/>
          </p:cNvSpPr>
          <p:nvPr>
            <p:ph type="title"/>
          </p:nvPr>
        </p:nvSpPr>
        <p:spPr>
          <a:xfrm>
            <a:off x="1909827" y="657546"/>
            <a:ext cx="7220111" cy="4862215"/>
          </a:xfrm>
        </p:spPr>
        <p:txBody>
          <a:bodyPr>
            <a:normAutofit fontScale="90000"/>
          </a:bodyPr>
          <a:lstStyle/>
          <a:p>
            <a:pPr algn="l"/>
            <a:r>
              <a:rPr lang="en-US" i="0">
                <a:latin typeface="Avenir Next Medium"/>
              </a:rPr>
              <a:t>When we stay connected to Jesus, we will see this fruit in our lives:</a:t>
            </a:r>
            <a:br>
              <a:rPr lang="en-US" i="0"/>
            </a:br>
            <a:br>
              <a:rPr lang="en-US" i="0">
                <a:latin typeface="Avenir Next Medium"/>
              </a:rPr>
            </a:br>
            <a:r>
              <a:rPr lang="en-US" i="0">
                <a:latin typeface="Avenir Next Medium"/>
              </a:rPr>
              <a:t>•	Love</a:t>
            </a:r>
            <a:br>
              <a:rPr lang="en-US" i="0"/>
            </a:br>
            <a:r>
              <a:rPr lang="en-US" i="0">
                <a:latin typeface="Avenir Next Medium"/>
              </a:rPr>
              <a:t>•	Joy</a:t>
            </a:r>
            <a:br>
              <a:rPr lang="en-US" i="0"/>
            </a:br>
            <a:r>
              <a:rPr lang="en-US" i="0">
                <a:latin typeface="Avenir Next Medium"/>
              </a:rPr>
              <a:t>•	Peace</a:t>
            </a:r>
            <a:br>
              <a:rPr lang="en-US" i="0"/>
            </a:br>
            <a:r>
              <a:rPr lang="en-US" i="0">
                <a:latin typeface="Avenir Next Medium"/>
              </a:rPr>
              <a:t>•	Patience</a:t>
            </a:r>
            <a:br>
              <a:rPr lang="en-US" i="0"/>
            </a:br>
            <a:r>
              <a:rPr lang="en-US" i="0">
                <a:latin typeface="Avenir Next Medium"/>
              </a:rPr>
              <a:t>•	Kindness</a:t>
            </a:r>
            <a:br>
              <a:rPr lang="en-US" i="0"/>
            </a:br>
            <a:r>
              <a:rPr lang="en-US" i="0">
                <a:latin typeface="Avenir Next Medium"/>
              </a:rPr>
              <a:t>•	Goodness</a:t>
            </a:r>
            <a:br>
              <a:rPr lang="en-US" i="0"/>
            </a:br>
            <a:r>
              <a:rPr lang="en-US" i="0">
                <a:latin typeface="Avenir Next Medium"/>
              </a:rPr>
              <a:t>•	Faithfulness</a:t>
            </a:r>
            <a:br>
              <a:rPr lang="en-US" i="0"/>
            </a:br>
            <a:r>
              <a:rPr lang="en-US" i="0">
                <a:latin typeface="Avenir Next Medium"/>
              </a:rPr>
              <a:t>•	Gentleness </a:t>
            </a:r>
            <a:br>
              <a:rPr lang="en-US" i="0"/>
            </a:br>
            <a:r>
              <a:rPr lang="en-US" i="0">
                <a:latin typeface="Avenir Next Medium"/>
              </a:rPr>
              <a:t>•	Self-control</a:t>
            </a:r>
          </a:p>
        </p:txBody>
      </p:sp>
    </p:spTree>
    <p:extLst>
      <p:ext uri="{BB962C8B-B14F-4D97-AF65-F5344CB8AC3E}">
        <p14:creationId xmlns:p14="http://schemas.microsoft.com/office/powerpoint/2010/main" val="817981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91BB8F-9C88-4DA9-B9E6-663333B9A774}"/>
              </a:ext>
            </a:extLst>
          </p:cNvPr>
          <p:cNvPicPr>
            <a:picLocks noChangeAspect="1"/>
          </p:cNvPicPr>
          <p:nvPr/>
        </p:nvPicPr>
        <p:blipFill>
          <a:blip r:embed="rId2"/>
          <a:stretch>
            <a:fillRect/>
          </a:stretch>
        </p:blipFill>
        <p:spPr>
          <a:xfrm>
            <a:off x="4126053" y="1074379"/>
            <a:ext cx="3546036" cy="4679876"/>
          </a:xfrm>
          <a:prstGeom prst="rect">
            <a:avLst/>
          </a:prstGeom>
        </p:spPr>
      </p:pic>
    </p:spTree>
    <p:extLst>
      <p:ext uri="{BB962C8B-B14F-4D97-AF65-F5344CB8AC3E}">
        <p14:creationId xmlns:p14="http://schemas.microsoft.com/office/powerpoint/2010/main" val="13418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lstStyle/>
          <a:p>
            <a:r>
              <a:rPr lang="en-US">
                <a:latin typeface="Avenir Next"/>
              </a:rPr>
              <a:t>I take away the darkness</a:t>
            </a:r>
            <a:endParaRPr lang="en-US"/>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latin typeface="Avenir Next"/>
                <a:ea typeface="+mn-lt"/>
                <a:cs typeface="+mn-lt"/>
              </a:rPr>
              <a:t>I am the light of the world</a:t>
            </a:r>
            <a:endParaRPr lang="en-US" sz="2400">
              <a:latin typeface="Avenir Next"/>
            </a:endParaRP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latin typeface="Avenir Next"/>
                <a:ea typeface="+mn-lt"/>
                <a:cs typeface="+mn-lt"/>
              </a:rPr>
              <a:t>I am the candle that flickers</a:t>
            </a:r>
            <a:endParaRPr lang="en-US" sz="2400">
              <a:latin typeface="Avenir Next"/>
            </a:endParaRP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a:latin typeface="Avenir Next"/>
                <a:ea typeface="+mn-lt"/>
                <a:cs typeface="+mn-lt"/>
              </a:rPr>
              <a:t>I am the glowstick of the disco</a:t>
            </a:r>
            <a:endParaRPr lang="en-US" sz="2400">
              <a:latin typeface="Avenir Next"/>
            </a:endParaRP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400">
                <a:effectLst/>
                <a:latin typeface="Avenir Next"/>
                <a:ea typeface="+mn-lt"/>
                <a:cs typeface="+mn-lt"/>
              </a:rPr>
              <a:t>I am the </a:t>
            </a:r>
            <a:r>
              <a:rPr lang="en-AU" sz="2400">
                <a:latin typeface="Avenir Next"/>
                <a:ea typeface="+mn-lt"/>
                <a:cs typeface="+mn-lt"/>
              </a:rPr>
              <a:t>lantern </a:t>
            </a:r>
            <a:r>
              <a:rPr lang="en-AU" sz="2400">
                <a:effectLst/>
                <a:latin typeface="Avenir Next"/>
                <a:ea typeface="+mn-lt"/>
                <a:cs typeface="+mn-lt"/>
              </a:rPr>
              <a:t>of </a:t>
            </a:r>
            <a:r>
              <a:rPr lang="en-AU" sz="2400">
                <a:latin typeface="Avenir Next"/>
                <a:ea typeface="+mn-lt"/>
                <a:cs typeface="+mn-lt"/>
              </a:rPr>
              <a:t>the people</a:t>
            </a:r>
            <a:endParaRPr lang="en-US" sz="2400">
              <a:latin typeface="Avenir Next"/>
            </a:endParaRPr>
          </a:p>
        </p:txBody>
      </p:sp>
    </p:spTree>
    <p:extLst>
      <p:ext uri="{BB962C8B-B14F-4D97-AF65-F5344CB8AC3E}">
        <p14:creationId xmlns:p14="http://schemas.microsoft.com/office/powerpoint/2010/main" val="3447601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lstStyle/>
          <a:p>
            <a:r>
              <a:rPr lang="en-US">
                <a:latin typeface="Avenir Next"/>
              </a:rPr>
              <a:t>I am the way to enter</a:t>
            </a:r>
            <a:endParaRPr lang="en-US"/>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GB" sz="2400">
                <a:latin typeface="Avenir Next"/>
                <a:ea typeface="+mn-lt"/>
                <a:cs typeface="+mn-lt"/>
              </a:rPr>
              <a:t>I am the </a:t>
            </a:r>
            <a:r>
              <a:rPr lang="en-GB">
                <a:latin typeface="Avenir Next"/>
                <a:ea typeface="+mn-lt"/>
                <a:cs typeface="+mn-lt"/>
              </a:rPr>
              <a:t>turnstile</a:t>
            </a:r>
            <a:endParaRPr lang="en-US">
              <a:cs typeface="Calibri" panose="020F0502020204030204"/>
            </a:endParaRP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Avenir Next"/>
                <a:ea typeface="+mn-lt"/>
                <a:cs typeface="+mn-lt"/>
              </a:rPr>
              <a:t>I am the window</a:t>
            </a:r>
            <a:endParaRPr lang="en-US" sz="2400">
              <a:latin typeface="Avenir Next"/>
            </a:endParaRP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7000"/>
              </a:lnSpc>
              <a:spcAft>
                <a:spcPts val="800"/>
              </a:spcAft>
              <a:buNone/>
            </a:pPr>
            <a:r>
              <a:rPr lang="en-AU" sz="2400">
                <a:effectLst/>
                <a:latin typeface="Calibri" panose="020F0502020204030204" pitchFamily="34" charset="0"/>
                <a:ea typeface="Calibri" panose="020F0502020204030204" pitchFamily="34" charset="0"/>
                <a:cs typeface="Times New Roman" panose="02020603050405020304" pitchFamily="18" charset="0"/>
              </a:rPr>
              <a:t>I am the chimney</a:t>
            </a: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7000"/>
              </a:lnSpc>
              <a:spcAft>
                <a:spcPts val="800"/>
              </a:spcAft>
              <a:buNone/>
            </a:pPr>
            <a:r>
              <a:rPr lang="en-AU">
                <a:effectLst/>
                <a:latin typeface="Avenir Next" panose="020B0503020202020204"/>
                <a:ea typeface="Calibri" panose="020F0502020204030204" pitchFamily="34" charset="0"/>
                <a:cs typeface="Times New Roman" panose="02020603050405020304" pitchFamily="18" charset="0"/>
              </a:rPr>
              <a:t>I am the gate</a:t>
            </a:r>
          </a:p>
        </p:txBody>
      </p:sp>
    </p:spTree>
    <p:extLst>
      <p:ext uri="{BB962C8B-B14F-4D97-AF65-F5344CB8AC3E}">
        <p14:creationId xmlns:p14="http://schemas.microsoft.com/office/powerpoint/2010/main" val="3638038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normAutofit/>
          </a:bodyPr>
          <a:lstStyle/>
          <a:p>
            <a:r>
              <a:rPr lang="en-AU">
                <a:effectLst/>
                <a:latin typeface="Avenir Next" panose="020B0503020202020204"/>
                <a:ea typeface="Calibri" panose="020F0502020204030204" pitchFamily="34" charset="0"/>
                <a:cs typeface="Times New Roman" panose="02020603050405020304" pitchFamily="18" charset="0"/>
              </a:rPr>
              <a:t>I care for the animals</a:t>
            </a:r>
            <a:endParaRPr lang="en-US">
              <a:latin typeface="Avenir Next" panose="020B0503020202020204"/>
            </a:endParaRPr>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the good shepherd</a:t>
            </a: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the best zookeeper</a:t>
            </a: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the great vet</a:t>
            </a: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the fabulous dog sitter</a:t>
            </a:r>
          </a:p>
        </p:txBody>
      </p:sp>
    </p:spTree>
    <p:extLst>
      <p:ext uri="{BB962C8B-B14F-4D97-AF65-F5344CB8AC3E}">
        <p14:creationId xmlns:p14="http://schemas.microsoft.com/office/powerpoint/2010/main" val="1380170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normAutofit/>
          </a:bodyPr>
          <a:lstStyle/>
          <a:p>
            <a:r>
              <a:rPr lang="en-AU">
                <a:effectLst/>
                <a:latin typeface="Avenir Next" panose="020B0503020202020204"/>
                <a:ea typeface="Calibri" panose="020F0502020204030204" pitchFamily="34" charset="0"/>
                <a:cs typeface="Times New Roman" panose="02020603050405020304" pitchFamily="18" charset="0"/>
              </a:rPr>
              <a:t>I live forever</a:t>
            </a:r>
            <a:endParaRPr lang="en-US">
              <a:latin typeface="Avenir Next" panose="020B0503020202020204"/>
            </a:endParaRPr>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a loop</a:t>
            </a: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resurrection and the life</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never-ending story</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limitless</a:t>
            </a:r>
          </a:p>
        </p:txBody>
      </p:sp>
    </p:spTree>
    <p:extLst>
      <p:ext uri="{BB962C8B-B14F-4D97-AF65-F5344CB8AC3E}">
        <p14:creationId xmlns:p14="http://schemas.microsoft.com/office/powerpoint/2010/main" val="2447895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normAutofit/>
          </a:bodyPr>
          <a:lstStyle/>
          <a:p>
            <a:r>
              <a:rPr lang="en-US">
                <a:effectLst/>
                <a:latin typeface="Avenir Next" panose="020B0503020202020204"/>
                <a:ea typeface="Calibri" panose="020F0502020204030204" pitchFamily="34" charset="0"/>
                <a:cs typeface="Times New Roman" panose="02020603050405020304" pitchFamily="18" charset="0"/>
              </a:rPr>
              <a:t>I can tell you how to live well</a:t>
            </a:r>
            <a:endParaRPr lang="en-US">
              <a:latin typeface="Avenir Next" panose="020B0503020202020204"/>
            </a:endParaRPr>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AU" sz="2400">
                <a:effectLst/>
                <a:latin typeface="Avenir Next" panose="020B0503020202020204"/>
                <a:ea typeface="Calibri" panose="020F0502020204030204" pitchFamily="34" charset="0"/>
                <a:cs typeface="Times New Roman" panose="02020603050405020304" pitchFamily="18" charset="0"/>
              </a:rPr>
              <a:t>I am </a:t>
            </a:r>
            <a:r>
              <a:rPr lang="en-AU" sz="2400" err="1">
                <a:effectLst/>
                <a:latin typeface="Avenir Next" panose="020B0503020202020204"/>
                <a:ea typeface="Calibri" panose="020F0502020204030204" pitchFamily="34" charset="0"/>
                <a:cs typeface="Times New Roman" panose="02020603050405020304" pitchFamily="18" charset="0"/>
              </a:rPr>
              <a:t>TikTok</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direction, facts and energy</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way, truth and life</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your mother</a:t>
            </a:r>
            <a:endParaRPr lang="en-AU" sz="2400">
              <a:effectLst/>
              <a:latin typeface="Avenir Next" panose="020B050302020202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62965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D685D-3688-2F9A-0EA8-B9C22C454F50}"/>
              </a:ext>
            </a:extLst>
          </p:cNvPr>
          <p:cNvSpPr>
            <a:spLocks noGrp="1"/>
          </p:cNvSpPr>
          <p:nvPr>
            <p:ph type="title"/>
          </p:nvPr>
        </p:nvSpPr>
        <p:spPr/>
        <p:txBody>
          <a:bodyPr>
            <a:normAutofit/>
          </a:bodyPr>
          <a:lstStyle/>
          <a:p>
            <a:r>
              <a:rPr lang="en-US">
                <a:effectLst/>
                <a:latin typeface="Avenir Next" panose="020B0503020202020204"/>
                <a:ea typeface="Calibri" panose="020F0502020204030204" pitchFamily="34" charset="0"/>
                <a:cs typeface="Times New Roman" panose="02020603050405020304" pitchFamily="18" charset="0"/>
              </a:rPr>
              <a:t>I climb up walls</a:t>
            </a:r>
            <a:endParaRPr lang="en-US">
              <a:latin typeface="Avenir Next" panose="020B0503020202020204"/>
            </a:endParaRPr>
          </a:p>
        </p:txBody>
      </p:sp>
      <p:sp>
        <p:nvSpPr>
          <p:cNvPr id="11" name="Text Placeholder 41">
            <a:extLst>
              <a:ext uri="{FF2B5EF4-FFF2-40B4-BE49-F238E27FC236}">
                <a16:creationId xmlns:a16="http://schemas.microsoft.com/office/drawing/2014/main" id="{D44BD590-3282-2542-5053-03ED12345CBD}"/>
              </a:ext>
            </a:extLst>
          </p:cNvPr>
          <p:cNvSpPr txBox="1">
            <a:spLocks/>
          </p:cNvSpPr>
          <p:nvPr/>
        </p:nvSpPr>
        <p:spPr>
          <a:xfrm>
            <a:off x="2030413"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snail</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3" name="Text Placeholder 41">
            <a:extLst>
              <a:ext uri="{FF2B5EF4-FFF2-40B4-BE49-F238E27FC236}">
                <a16:creationId xmlns:a16="http://schemas.microsoft.com/office/drawing/2014/main" id="{4B2A76BA-9C26-B79C-7D4B-E25ED389DAC4}"/>
              </a:ext>
            </a:extLst>
          </p:cNvPr>
          <p:cNvSpPr txBox="1">
            <a:spLocks/>
          </p:cNvSpPr>
          <p:nvPr/>
        </p:nvSpPr>
        <p:spPr>
          <a:xfrm>
            <a:off x="2024753"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vine</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5" name="Text Placeholder 41">
            <a:extLst>
              <a:ext uri="{FF2B5EF4-FFF2-40B4-BE49-F238E27FC236}">
                <a16:creationId xmlns:a16="http://schemas.microsoft.com/office/drawing/2014/main" id="{A10C826B-2B0D-8F94-5989-D49C23E7D0BC}"/>
              </a:ext>
            </a:extLst>
          </p:cNvPr>
          <p:cNvSpPr txBox="1">
            <a:spLocks/>
          </p:cNvSpPr>
          <p:nvPr/>
        </p:nvSpPr>
        <p:spPr>
          <a:xfrm>
            <a:off x="6973888" y="3117850"/>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spider</a:t>
            </a:r>
            <a:endParaRPr lang="en-AU" sz="2400">
              <a:effectLst/>
              <a:latin typeface="Avenir Next" panose="020B0503020202020204"/>
              <a:ea typeface="Calibri" panose="020F0502020204030204" pitchFamily="34" charset="0"/>
              <a:cs typeface="Times New Roman" panose="02020603050405020304" pitchFamily="18" charset="0"/>
            </a:endParaRPr>
          </a:p>
        </p:txBody>
      </p:sp>
      <p:sp>
        <p:nvSpPr>
          <p:cNvPr id="17" name="Text Placeholder 41">
            <a:extLst>
              <a:ext uri="{FF2B5EF4-FFF2-40B4-BE49-F238E27FC236}">
                <a16:creationId xmlns:a16="http://schemas.microsoft.com/office/drawing/2014/main" id="{460B9EF1-FBAD-5BCB-9928-71D15A8662A9}"/>
              </a:ext>
            </a:extLst>
          </p:cNvPr>
          <p:cNvSpPr txBox="1">
            <a:spLocks/>
          </p:cNvSpPr>
          <p:nvPr/>
        </p:nvSpPr>
        <p:spPr>
          <a:xfrm>
            <a:off x="6968228" y="4165316"/>
            <a:ext cx="3741737" cy="711200"/>
          </a:xfrm>
          <a:prstGeom prst="rect">
            <a:avLst/>
          </a:prstGeom>
        </p:spPr>
        <p:txBody>
          <a:bodyPr lIns="91440" tIns="45720" rIns="91440" bIns="45720" anchor="ctr" anchorCtr="0">
            <a:noAutofit/>
          </a:bodyPr>
          <a:lstStyle>
            <a:lvl1pPr marL="0" indent="0" algn="l" defTabSz="914400" rtl="0" eaLnBrk="1" latinLnBrk="0" hangingPunct="1">
              <a:lnSpc>
                <a:spcPct val="90000"/>
              </a:lnSpc>
              <a:spcBef>
                <a:spcPts val="1000"/>
              </a:spcBef>
              <a:buFontTx/>
              <a:buNone/>
              <a:defRPr sz="2000" b="0" i="0" kern="1200">
                <a:solidFill>
                  <a:schemeClr val="bg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7000"/>
              </a:lnSpc>
              <a:spcAft>
                <a:spcPts val="800"/>
              </a:spcAft>
            </a:pPr>
            <a:r>
              <a:rPr lang="en-US" sz="2400">
                <a:effectLst/>
                <a:latin typeface="Avenir Next" panose="020B0503020202020204"/>
                <a:ea typeface="Calibri" panose="020F0502020204030204" pitchFamily="34" charset="0"/>
                <a:cs typeface="Times New Roman" panose="02020603050405020304" pitchFamily="18" charset="0"/>
              </a:rPr>
              <a:t>I am the cat</a:t>
            </a:r>
            <a:endParaRPr lang="en-AU" sz="2400">
              <a:effectLst/>
              <a:latin typeface="Avenir Next" panose="020B050302020202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91414243"/>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chorCtr="0">
        <a:normAutofit/>
      </a:bodyPr>
      <a:lstStyle>
        <a:defPPr algn="l">
          <a:defRPr sz="24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7" ma:contentTypeDescription="Create a new document." ma:contentTypeScope="" ma:versionID="93ef4c3f312d343f819747f6a7b41be9">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16983347c5e2f8471ee75ad35e9d80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TaxCatchAll xmlns="7357dd1f-699d-4d79-9a3b-b8d4e997a419" xsi:nil="true"/>
    <lcf76f155ced4ddcb4097134ff3c332f xmlns="b7e36264-b76b-4546-857f-03fce5c6ba07">
      <Terms xmlns="http://schemas.microsoft.com/office/infopath/2007/PartnerControls"/>
    </lcf76f155ced4ddcb4097134ff3c332f>
    <SharedWithUsers xmlns="7357dd1f-699d-4d79-9a3b-b8d4e997a419">
      <UserInfo>
        <DisplayName>Narelle Wheaton</DisplayName>
        <AccountId>659</AccountId>
        <AccountType/>
      </UserInfo>
    </SharedWithUsers>
  </documentManagement>
</p:properties>
</file>

<file path=customXml/itemProps1.xml><?xml version="1.0" encoding="utf-8"?>
<ds:datastoreItem xmlns:ds="http://schemas.openxmlformats.org/officeDocument/2006/customXml" ds:itemID="{241CB7C4-3EAA-4657-A38C-1E6616E7E4C1}">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481CFF8-9713-4968-A309-8A55FDC61CD6}">
  <ds:schemaRefs>
    <ds:schemaRef ds:uri="http://schemas.microsoft.com/sharepoint/v3/contenttype/forms"/>
  </ds:schemaRefs>
</ds:datastoreItem>
</file>

<file path=customXml/itemProps3.xml><?xml version="1.0" encoding="utf-8"?>
<ds:datastoreItem xmlns:ds="http://schemas.openxmlformats.org/officeDocument/2006/customXml" ds:itemID="{B6559F7E-E945-4897-804E-94EB3362B83C}">
  <ds:schemaRefs>
    <ds:schemaRef ds:uri="7357dd1f-699d-4d79-9a3b-b8d4e997a419"/>
    <ds:schemaRef ds:uri="b7e36264-b76b-4546-857f-03fce5c6ba0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8</TotalTime>
  <Words>1068</Words>
  <Application>Microsoft Office PowerPoint</Application>
  <PresentationFormat>Widescreen</PresentationFormat>
  <Paragraphs>134</Paragraphs>
  <Slides>35</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AVENIR BOOK OBLIQUE</vt:lpstr>
      <vt:lpstr>Avenir Next</vt:lpstr>
      <vt:lpstr>Avenir Next Demi Bold</vt:lpstr>
      <vt:lpstr>Avenir Next Medium</vt:lpstr>
      <vt:lpstr>Calibri</vt:lpstr>
      <vt:lpstr>Calibri Light</vt:lpstr>
      <vt:lpstr>Office Theme</vt:lpstr>
      <vt:lpstr>Junior Soldier Renewal 2022</vt:lpstr>
      <vt:lpstr>Quiz</vt:lpstr>
      <vt:lpstr>I can be toasted and eaten with jam</vt:lpstr>
      <vt:lpstr>I take away the darkness</vt:lpstr>
      <vt:lpstr>I am the way to enter</vt:lpstr>
      <vt:lpstr>I care for the animals</vt:lpstr>
      <vt:lpstr>I live forever</vt:lpstr>
      <vt:lpstr>I can tell you how to live well</vt:lpstr>
      <vt:lpstr>I climb up walls</vt:lpstr>
      <vt:lpstr>I Am the Bread of Life</vt:lpstr>
      <vt:lpstr>I Am the Light of the World</vt:lpstr>
      <vt:lpstr>I Am the Gate (or Door)</vt:lpstr>
      <vt:lpstr>I Am the Good Shepherd</vt:lpstr>
      <vt:lpstr>I Am the Resurrection and the Life</vt:lpstr>
      <vt:lpstr>I Am the Way, Truth, and Life</vt:lpstr>
      <vt:lpstr>I Am the Vine</vt:lpstr>
      <vt:lpstr>A grapevine has a strong, woody vine.</vt:lpstr>
      <vt:lpstr>The green branches all grow out of this vine. </vt:lpstr>
      <vt:lpstr>When they are healthy, delicious fruit grows from the branches. </vt:lpstr>
      <vt:lpstr>“I am the true grapevine, and my Father is the gardener. 2He cuts off every branch of mine that doesn’t produce fruit, and he prunes the branches that do bear fruit so they will produce even more. </vt:lpstr>
      <vt:lpstr> 3You have already been pruned and purified by the message I have given you. 4Remain in me, and I will remain in you. For a branch cannot produce fruit if it is severed from the vine, and you cannot be fruitful unless you remain in me. </vt:lpstr>
      <vt:lpstr> 5“Yes, I am the vine; you are the branches. Those who remain in me, and I in them, will produce much fruit. For apart from me you can do nothing.   John 15:1-5 (NLT)</vt:lpstr>
      <vt:lpstr>“I feel connected to Jesus when…”</vt:lpstr>
      <vt:lpstr>Some of the ways that we can stay connected with Jesus are: </vt:lpstr>
      <vt:lpstr>PowerPoint Presentation</vt:lpstr>
      <vt:lpstr>Together, as branches of the vine, or parts of the body, connected by Jesus, we:  • have a common purpose • can work together • can help others</vt:lpstr>
      <vt:lpstr>“Connecting with others means…” </vt:lpstr>
      <vt:lpstr> Memory Verse   John 15:5a</vt:lpstr>
      <vt:lpstr>I am the vine; you are the branches. Those who remain in me, and I in them, will produce much fruit.    John 15:5a</vt:lpstr>
      <vt:lpstr>I am the _______; you are the _________. Those who remain in me, and I in them, will produce much _________.    John 15:5a</vt:lpstr>
      <vt:lpstr>I am the _______; you are the _________. Those who ______ in me, and I in them, will ________ much _________.    John 15:5a</vt:lpstr>
      <vt:lpstr>___ am the _______; _______ are the _________. Those who ______ in ______, and _____ in them, will ________ much _________.    John 15:5a</vt:lpstr>
      <vt:lpstr>  Try it one more time!</vt:lpstr>
      <vt:lpstr>When we stay connected to Jesus, we will see this fruit in our lives:  • Love • Joy • Peace • Patience • Kindness • Goodness • Faithfulness • Gentleness  • Self-control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XX Month</dc:title>
  <dc:creator>Emma Park</dc:creator>
  <cp:lastModifiedBy>Narelle Wheaton</cp:lastModifiedBy>
  <cp:revision>1</cp:revision>
  <dcterms:created xsi:type="dcterms:W3CDTF">2021-07-12T06:00:29Z</dcterms:created>
  <dcterms:modified xsi:type="dcterms:W3CDTF">2022-07-06T01:40:29Z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