
<file path=[Content_Types].xml><?xml version="1.0" encoding="utf-8"?>
<Types xmlns="http://schemas.openxmlformats.org/package/2006/content-types">
  <Override PartName="/ppt/slideLayouts/slideLayout8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6.xml" ContentType="application/vnd.openxmlformats-officedocument.presentationml.slideLayout+xml"/>
  <Override PartName="/ppt/presentation.xml" ContentType="application/vnd.openxmlformats-officedocument.presentationml.presentation.main+xml"/>
  <Override PartName="/docProps/app.xml" ContentType="application/vnd.openxmlformats-officedocument.extended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presProps.xml" ContentType="application/vnd.openxmlformats-officedocument.presentationml.presProps+xml"/>
  <Default Extension="jpeg" ContentType="image/jpeg"/>
  <Override PartName="/ppt/slideLayouts/slideLayout5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Default Extension="xml" ContentType="application/xml"/>
  <Override PartName="/ppt/viewProps.xml" ContentType="application/vnd.openxmlformats-officedocument.presentationml.viewProps+xml"/>
  <Override PartName="/ppt/slideMasters/slideMaster1.xml" ContentType="application/vnd.openxmlformats-officedocument.presentationml.slideMaster+xml"/>
  <Default Extension="bin" ContentType="application/vnd.openxmlformats-officedocument.presentationml.printerSettings"/>
  <Default Extension="rels" ContentType="application/vnd.openxmlformats-package.relationships+xml"/>
  <Override PartName="/ppt/slides/slide6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lrMru>
    <a:srgbClr val="003366"/>
    <a:srgbClr val="FFFFFF"/>
    <a:srgbClr val="0D0838"/>
    <a:srgbClr val="060C32"/>
    <a:srgbClr val="08103F"/>
    <a:srgbClr val="0A134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normalViewPr showOutlineIcons="0">
    <p:restoredLeft sz="15620"/>
    <p:restoredTop sz="94660"/>
  </p:normalViewPr>
  <p:slideViewPr>
    <p:cSldViewPr>
      <p:cViewPr varScale="1">
        <p:scale>
          <a:sx n="129" d="100"/>
          <a:sy n="129" d="100"/>
        </p:scale>
        <p:origin x="-1104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interSettings" Target="printerSettings/printerSettings1.bin"/><Relationship Id="rId4" Type="http://schemas.openxmlformats.org/officeDocument/2006/relationships/slide" Target="slides/slide3.xml"/><Relationship Id="rId10" Type="http://schemas.openxmlformats.org/officeDocument/2006/relationships/viewProps" Target="viewProps.xml"/><Relationship Id="rId5" Type="http://schemas.openxmlformats.org/officeDocument/2006/relationships/slide" Target="slides/slide4.xml"/><Relationship Id="rId7" Type="http://schemas.openxmlformats.org/officeDocument/2006/relationships/slide" Target="slides/slide6.xml"/><Relationship Id="rId11" Type="http://schemas.openxmlformats.org/officeDocument/2006/relationships/theme" Target="theme/theme1.xml"/><Relationship Id="rId12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9" Type="http://schemas.openxmlformats.org/officeDocument/2006/relationships/presProps" Target="presProps.xml"/><Relationship Id="rId3" Type="http://schemas.openxmlformats.org/officeDocument/2006/relationships/slide" Target="slides/slide2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BD8DA-1DDB-4D69-BD06-679838B1E137}" type="datetimeFigureOut">
              <a:rPr lang="en-US" smtClean="0"/>
              <a:pPr/>
              <a:t>5/11/12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F5A34-2686-417D-A287-9969180FA9B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BD8DA-1DDB-4D69-BD06-679838B1E137}" type="datetimeFigureOut">
              <a:rPr lang="en-US" smtClean="0"/>
              <a:pPr/>
              <a:t>5/11/12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F5A34-2686-417D-A287-9969180FA9B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BD8DA-1DDB-4D69-BD06-679838B1E137}" type="datetimeFigureOut">
              <a:rPr lang="en-US" smtClean="0"/>
              <a:pPr/>
              <a:t>5/11/12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F5A34-2686-417D-A287-9969180FA9B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BD8DA-1DDB-4D69-BD06-679838B1E137}" type="datetimeFigureOut">
              <a:rPr lang="en-US" smtClean="0"/>
              <a:pPr/>
              <a:t>5/11/12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F5A34-2686-417D-A287-9969180FA9B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BD8DA-1DDB-4D69-BD06-679838B1E137}" type="datetimeFigureOut">
              <a:rPr lang="en-US" smtClean="0"/>
              <a:pPr/>
              <a:t>5/11/12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F5A34-2686-417D-A287-9969180FA9B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BD8DA-1DDB-4D69-BD06-679838B1E137}" type="datetimeFigureOut">
              <a:rPr lang="en-US" smtClean="0"/>
              <a:pPr/>
              <a:t>5/11/12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F5A34-2686-417D-A287-9969180FA9B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BD8DA-1DDB-4D69-BD06-679838B1E137}" type="datetimeFigureOut">
              <a:rPr lang="en-US" smtClean="0"/>
              <a:pPr/>
              <a:t>5/11/12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F5A34-2686-417D-A287-9969180FA9B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BD8DA-1DDB-4D69-BD06-679838B1E137}" type="datetimeFigureOut">
              <a:rPr lang="en-US" smtClean="0"/>
              <a:pPr/>
              <a:t>5/11/12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F5A34-2686-417D-A287-9969180FA9B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BD8DA-1DDB-4D69-BD06-679838B1E137}" type="datetimeFigureOut">
              <a:rPr lang="en-US" smtClean="0"/>
              <a:pPr/>
              <a:t>5/11/12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F5A34-2686-417D-A287-9969180FA9B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BD8DA-1DDB-4D69-BD06-679838B1E137}" type="datetimeFigureOut">
              <a:rPr lang="en-US" smtClean="0"/>
              <a:pPr/>
              <a:t>5/11/12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F5A34-2686-417D-A287-9969180FA9B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5BD8DA-1DDB-4D69-BD06-679838B1E137}" type="datetimeFigureOut">
              <a:rPr lang="en-US" smtClean="0"/>
              <a:pPr/>
              <a:t>5/11/12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4F5A34-2686-417D-A287-9969180FA9B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4" Type="http://schemas.openxmlformats.org/officeDocument/2006/relationships/slideLayout" Target="../slideLayouts/slideLayout4.xml"/><Relationship Id="rId10" Type="http://schemas.openxmlformats.org/officeDocument/2006/relationships/slideLayout" Target="../slideLayouts/slideLayout10.xml"/><Relationship Id="rId5" Type="http://schemas.openxmlformats.org/officeDocument/2006/relationships/slideLayout" Target="../slideLayouts/slideLayout5.xml"/><Relationship Id="rId7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9" Type="http://schemas.openxmlformats.org/officeDocument/2006/relationships/slideLayout" Target="../slideLayouts/slideLayout9.xml"/><Relationship Id="rId3" Type="http://schemas.openxmlformats.org/officeDocument/2006/relationships/slideLayout" Target="../slideLayouts/slideLayout3.xml"/><Relationship Id="rId6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rgbClr val="0033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5BD8DA-1DDB-4D69-BD06-679838B1E137}" type="datetimeFigureOut">
              <a:rPr lang="en-US" smtClean="0"/>
              <a:pPr/>
              <a:t>5/11/12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4F5A34-2686-417D-A287-9969180FA9B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876800" y="1524000"/>
            <a:ext cx="3733800" cy="2517775"/>
          </a:xfrm>
        </p:spPr>
        <p:txBody>
          <a:bodyPr>
            <a:noAutofit/>
          </a:bodyPr>
          <a:lstStyle/>
          <a:p>
            <a:r>
              <a:rPr lang="en-AU" sz="6000" dirty="0" smtClean="0">
                <a:solidFill>
                  <a:schemeClr val="bg1"/>
                </a:solidFill>
                <a:latin typeface="Arial Black"/>
                <a:cs typeface="Arial Black"/>
              </a:rPr>
              <a:t>I’m</a:t>
            </a:r>
            <a:r>
              <a:rPr lang="en-AU" sz="6000" dirty="0" smtClean="0">
                <a:solidFill>
                  <a:schemeClr val="bg1"/>
                </a:solidFill>
                <a:latin typeface="Arial Black"/>
                <a:cs typeface="Arial Black"/>
              </a:rPr>
              <a:t> </a:t>
            </a:r>
            <a:br>
              <a:rPr lang="en-AU" sz="6000" dirty="0" smtClean="0">
                <a:solidFill>
                  <a:schemeClr val="bg1"/>
                </a:solidFill>
                <a:latin typeface="Arial Black"/>
                <a:cs typeface="Arial Black"/>
              </a:rPr>
            </a:br>
            <a:r>
              <a:rPr lang="en-AU" sz="6000" dirty="0" smtClean="0">
                <a:solidFill>
                  <a:schemeClr val="bg1"/>
                </a:solidFill>
                <a:latin typeface="Arial Black"/>
                <a:cs typeface="Arial Black"/>
              </a:rPr>
              <a:t>A </a:t>
            </a:r>
            <a:r>
              <a:rPr lang="en-AU" sz="6000" dirty="0" smtClean="0">
                <a:solidFill>
                  <a:schemeClr val="bg1"/>
                </a:solidFill>
                <a:latin typeface="Arial Black"/>
                <a:cs typeface="Arial Black"/>
              </a:rPr>
              <a:t>Junior Soldier</a:t>
            </a:r>
            <a:endParaRPr lang="en-US" sz="6000" dirty="0">
              <a:solidFill>
                <a:schemeClr val="bg1"/>
              </a:solidFill>
              <a:latin typeface="Arial Black"/>
              <a:cs typeface="Arial Black"/>
            </a:endParaRPr>
          </a:p>
        </p:txBody>
      </p:sp>
      <p:pic>
        <p:nvPicPr>
          <p:cNvPr id="4" name="Picture 3" descr="Renewal Card Bac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300000">
            <a:off x="758644" y="688177"/>
            <a:ext cx="3784600" cy="5334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57290" y="2357430"/>
            <a:ext cx="53578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500034" y="571480"/>
            <a:ext cx="8143932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AU" dirty="0" smtClean="0">
              <a:solidFill>
                <a:srgbClr val="FFFFFF"/>
              </a:solidFill>
            </a:endParaRPr>
          </a:p>
          <a:p>
            <a:pPr algn="ctr"/>
            <a:endParaRPr lang="en-AU" dirty="0" smtClean="0">
              <a:solidFill>
                <a:srgbClr val="FFFFFF"/>
              </a:solidFill>
            </a:endParaRPr>
          </a:p>
          <a:p>
            <a:pPr algn="ctr"/>
            <a:endParaRPr lang="en-AU" dirty="0" smtClean="0">
              <a:solidFill>
                <a:srgbClr val="FFFFFF"/>
              </a:solidFill>
            </a:endParaRPr>
          </a:p>
          <a:p>
            <a:pPr algn="ctr"/>
            <a:r>
              <a:rPr lang="en-AU" sz="4000" dirty="0" smtClean="0">
                <a:solidFill>
                  <a:srgbClr val="FFFFFF"/>
                </a:solidFill>
                <a:latin typeface="Arial Black"/>
                <a:cs typeface="Arial Black"/>
              </a:rPr>
              <a:t>God </a:t>
            </a:r>
            <a:r>
              <a:rPr lang="en-AU" sz="4000" dirty="0" smtClean="0">
                <a:solidFill>
                  <a:srgbClr val="FFFFFF"/>
                </a:solidFill>
                <a:latin typeface="Arial Black"/>
                <a:cs typeface="Arial Black"/>
              </a:rPr>
              <a:t>I know that you’re my Saviour</a:t>
            </a:r>
          </a:p>
          <a:p>
            <a:pPr algn="ctr"/>
            <a:r>
              <a:rPr lang="en-AU" sz="4000" dirty="0" smtClean="0">
                <a:solidFill>
                  <a:srgbClr val="FFFFFF"/>
                </a:solidFill>
                <a:latin typeface="Arial Black"/>
                <a:cs typeface="Arial Black"/>
              </a:rPr>
              <a:t>I know that I’m Your child</a:t>
            </a:r>
          </a:p>
          <a:p>
            <a:pPr algn="ctr"/>
            <a:r>
              <a:rPr lang="en-AU" sz="4000" dirty="0" smtClean="0">
                <a:solidFill>
                  <a:srgbClr val="FFFFFF"/>
                </a:solidFill>
                <a:latin typeface="Arial Black"/>
                <a:cs typeface="Arial Black"/>
              </a:rPr>
              <a:t>You forgave my sin and I want to thank You</a:t>
            </a:r>
          </a:p>
          <a:p>
            <a:pPr algn="ctr"/>
            <a:r>
              <a:rPr lang="en-AU" sz="4000" dirty="0" smtClean="0">
                <a:solidFill>
                  <a:srgbClr val="FFFFFF"/>
                </a:solidFill>
                <a:latin typeface="Arial Black"/>
                <a:cs typeface="Arial Black"/>
              </a:rPr>
              <a:t>For making me like new</a:t>
            </a:r>
          </a:p>
          <a:p>
            <a:pPr algn="ctr"/>
            <a:endParaRPr lang="en-AU" dirty="0" smtClean="0">
              <a:solidFill>
                <a:srgbClr val="FFFFFF"/>
              </a:solidFill>
            </a:endParaRPr>
          </a:p>
          <a:p>
            <a:pPr algn="ctr"/>
            <a:endParaRPr lang="en-AU" dirty="0" smtClean="0">
              <a:solidFill>
                <a:srgbClr val="FFFFFF"/>
              </a:solidFill>
            </a:endParaRPr>
          </a:p>
          <a:p>
            <a:pPr algn="ctr"/>
            <a:endParaRPr lang="en-US" dirty="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5800" y="1219200"/>
            <a:ext cx="7696200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AU" sz="3600" dirty="0" smtClean="0">
              <a:solidFill>
                <a:srgbClr val="FFFFFF"/>
              </a:solidFill>
            </a:endParaRPr>
          </a:p>
          <a:p>
            <a:pPr algn="ctr"/>
            <a:r>
              <a:rPr lang="en-AU" sz="4000" dirty="0" smtClean="0">
                <a:solidFill>
                  <a:srgbClr val="FFFFFF"/>
                </a:solidFill>
                <a:latin typeface="Arial Black"/>
                <a:cs typeface="Arial Black"/>
              </a:rPr>
              <a:t>So in all of my thoughts</a:t>
            </a:r>
          </a:p>
          <a:p>
            <a:pPr algn="ctr"/>
            <a:r>
              <a:rPr lang="en-AU" sz="4000" dirty="0" smtClean="0">
                <a:solidFill>
                  <a:srgbClr val="FFFFFF"/>
                </a:solidFill>
                <a:latin typeface="Arial Black"/>
                <a:cs typeface="Arial Black"/>
              </a:rPr>
              <a:t>In all of my words</a:t>
            </a:r>
          </a:p>
          <a:p>
            <a:pPr algn="ctr"/>
            <a:r>
              <a:rPr lang="en-AU" sz="4000" dirty="0" smtClean="0">
                <a:solidFill>
                  <a:srgbClr val="FFFFFF"/>
                </a:solidFill>
                <a:latin typeface="Arial Black"/>
                <a:cs typeface="Arial Black"/>
              </a:rPr>
              <a:t>In all the things I do</a:t>
            </a:r>
          </a:p>
          <a:p>
            <a:pPr algn="ctr"/>
            <a:r>
              <a:rPr lang="en-AU" sz="4000" dirty="0" smtClean="0">
                <a:solidFill>
                  <a:srgbClr val="FFFFFF"/>
                </a:solidFill>
                <a:latin typeface="Arial Black"/>
                <a:cs typeface="Arial Black"/>
              </a:rPr>
              <a:t>I </a:t>
            </a:r>
            <a:r>
              <a:rPr lang="en-AU" sz="4000" dirty="0" err="1" smtClean="0">
                <a:solidFill>
                  <a:srgbClr val="FFFFFF"/>
                </a:solidFill>
                <a:latin typeface="Arial Black"/>
                <a:cs typeface="Arial Black"/>
              </a:rPr>
              <a:t>wanna</a:t>
            </a:r>
            <a:r>
              <a:rPr lang="en-AU" sz="4000" dirty="0" smtClean="0">
                <a:solidFill>
                  <a:srgbClr val="FFFFFF"/>
                </a:solidFill>
                <a:latin typeface="Arial Black"/>
                <a:cs typeface="Arial Black"/>
              </a:rPr>
              <a:t> be like You</a:t>
            </a:r>
          </a:p>
          <a:p>
            <a:pPr algn="ctr"/>
            <a:endParaRPr lang="en-AU" dirty="0" smtClean="0">
              <a:solidFill>
                <a:srgbClr val="FFFFFF"/>
              </a:solidFill>
            </a:endParaRPr>
          </a:p>
          <a:p>
            <a:pPr algn="ctr"/>
            <a:endParaRPr lang="en-AU" dirty="0" smtClean="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09600" y="685800"/>
            <a:ext cx="79248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AU" sz="4000" dirty="0" smtClean="0">
                <a:solidFill>
                  <a:srgbClr val="FFFFFF"/>
                </a:solidFill>
                <a:latin typeface="Arial Black"/>
                <a:cs typeface="Arial Black"/>
              </a:rPr>
              <a:t>So </a:t>
            </a:r>
            <a:r>
              <a:rPr lang="en-AU" sz="4000" dirty="0" smtClean="0">
                <a:solidFill>
                  <a:srgbClr val="FFFFFF"/>
                </a:solidFill>
                <a:latin typeface="Arial Black"/>
                <a:cs typeface="Arial Black"/>
              </a:rPr>
              <a:t>I’m </a:t>
            </a:r>
            <a:r>
              <a:rPr lang="en-AU" sz="4000" dirty="0" err="1" smtClean="0">
                <a:solidFill>
                  <a:srgbClr val="FFFFFF"/>
                </a:solidFill>
                <a:latin typeface="Arial Black"/>
                <a:cs typeface="Arial Black"/>
              </a:rPr>
              <a:t>gonna</a:t>
            </a:r>
            <a:r>
              <a:rPr lang="en-AU" sz="4000" dirty="0" smtClean="0">
                <a:solidFill>
                  <a:srgbClr val="FFFFFF"/>
                </a:solidFill>
                <a:latin typeface="Arial Black"/>
                <a:cs typeface="Arial Black"/>
              </a:rPr>
              <a:t> pray</a:t>
            </a:r>
          </a:p>
          <a:p>
            <a:pPr algn="ctr"/>
            <a:r>
              <a:rPr lang="en-AU" sz="4000" dirty="0" err="1" smtClean="0">
                <a:solidFill>
                  <a:srgbClr val="FFFFFF"/>
                </a:solidFill>
                <a:latin typeface="Arial Black"/>
                <a:cs typeface="Arial Black"/>
              </a:rPr>
              <a:t>Gonna</a:t>
            </a:r>
            <a:r>
              <a:rPr lang="en-AU" sz="4000" dirty="0" smtClean="0">
                <a:solidFill>
                  <a:srgbClr val="FFFFFF"/>
                </a:solidFill>
                <a:latin typeface="Arial Black"/>
                <a:cs typeface="Arial Black"/>
              </a:rPr>
              <a:t> read my Bible</a:t>
            </a:r>
            <a:r>
              <a:rPr lang="en-AU" sz="4000" dirty="0" smtClean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</a:p>
          <a:p>
            <a:pPr algn="ctr"/>
            <a:r>
              <a:rPr lang="en-AU" sz="4000" dirty="0" smtClean="0">
                <a:solidFill>
                  <a:srgbClr val="FFFFFF"/>
                </a:solidFill>
                <a:latin typeface="Arial Black"/>
                <a:cs typeface="Arial Black"/>
              </a:rPr>
              <a:t>every </a:t>
            </a:r>
            <a:r>
              <a:rPr lang="en-AU" sz="4000" dirty="0" smtClean="0">
                <a:solidFill>
                  <a:srgbClr val="FFFFFF"/>
                </a:solidFill>
                <a:latin typeface="Arial Black"/>
                <a:cs typeface="Arial Black"/>
              </a:rPr>
              <a:t>day</a:t>
            </a:r>
          </a:p>
          <a:p>
            <a:pPr algn="ctr"/>
            <a:r>
              <a:rPr lang="en-AU" sz="4000" dirty="0" smtClean="0">
                <a:solidFill>
                  <a:srgbClr val="FFFFFF"/>
                </a:solidFill>
                <a:latin typeface="Arial Black"/>
                <a:cs typeface="Arial Black"/>
              </a:rPr>
              <a:t>Coz I’m a Junior Soldier</a:t>
            </a:r>
          </a:p>
          <a:p>
            <a:pPr algn="ctr"/>
            <a:r>
              <a:rPr lang="en-AU" sz="4000" dirty="0" smtClean="0">
                <a:solidFill>
                  <a:srgbClr val="FFFFFF"/>
                </a:solidFill>
                <a:latin typeface="Arial Black"/>
                <a:cs typeface="Arial Black"/>
              </a:rPr>
              <a:t>I’ll follow You</a:t>
            </a:r>
          </a:p>
          <a:p>
            <a:pPr algn="ctr"/>
            <a:r>
              <a:rPr lang="en-AU" sz="4000" dirty="0" smtClean="0">
                <a:solidFill>
                  <a:srgbClr val="FFFFFF"/>
                </a:solidFill>
                <a:latin typeface="Arial Black"/>
                <a:cs typeface="Arial Black"/>
              </a:rPr>
              <a:t>Do anything you want</a:t>
            </a:r>
            <a:r>
              <a:rPr lang="en-AU" sz="4000" dirty="0" smtClean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</a:p>
          <a:p>
            <a:pPr algn="ctr"/>
            <a:r>
              <a:rPr lang="en-AU" sz="4000" dirty="0" smtClean="0">
                <a:solidFill>
                  <a:srgbClr val="FFFFFF"/>
                </a:solidFill>
                <a:latin typeface="Arial Black"/>
                <a:cs typeface="Arial Black"/>
              </a:rPr>
              <a:t>me </a:t>
            </a:r>
            <a:r>
              <a:rPr lang="en-AU" sz="4000" dirty="0" smtClean="0">
                <a:solidFill>
                  <a:srgbClr val="FFFFFF"/>
                </a:solidFill>
                <a:latin typeface="Arial Black"/>
                <a:cs typeface="Arial Black"/>
              </a:rPr>
              <a:t>to</a:t>
            </a:r>
          </a:p>
          <a:p>
            <a:pPr algn="ctr"/>
            <a:r>
              <a:rPr lang="en-AU" sz="4000" dirty="0" smtClean="0">
                <a:solidFill>
                  <a:srgbClr val="FFFFFF"/>
                </a:solidFill>
                <a:latin typeface="Arial Black"/>
                <a:cs typeface="Arial Black"/>
              </a:rPr>
              <a:t>Coz I’m a Junior Soldier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5800" y="609600"/>
            <a:ext cx="7924800" cy="49552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AU" sz="3600" dirty="0" smtClean="0">
              <a:solidFill>
                <a:srgbClr val="FFFFFF"/>
              </a:solidFill>
            </a:endParaRPr>
          </a:p>
          <a:p>
            <a:pPr algn="ctr"/>
            <a:r>
              <a:rPr lang="en-AU" sz="4000" dirty="0" smtClean="0">
                <a:solidFill>
                  <a:srgbClr val="FFFFFF"/>
                </a:solidFill>
                <a:latin typeface="Arial Black"/>
                <a:cs typeface="Arial Black"/>
              </a:rPr>
              <a:t>I won’t do bad things to</a:t>
            </a:r>
            <a:r>
              <a:rPr lang="en-AU" sz="4000" dirty="0" smtClean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</a:p>
          <a:p>
            <a:pPr algn="ctr"/>
            <a:r>
              <a:rPr lang="en-AU" sz="4000" dirty="0" smtClean="0">
                <a:solidFill>
                  <a:srgbClr val="FFFFFF"/>
                </a:solidFill>
                <a:latin typeface="Arial Black"/>
                <a:cs typeface="Arial Black"/>
              </a:rPr>
              <a:t>my </a:t>
            </a:r>
            <a:r>
              <a:rPr lang="en-AU" sz="4000" dirty="0" smtClean="0">
                <a:solidFill>
                  <a:srgbClr val="FFFFFF"/>
                </a:solidFill>
                <a:latin typeface="Arial Black"/>
                <a:cs typeface="Arial Black"/>
              </a:rPr>
              <a:t>body</a:t>
            </a:r>
          </a:p>
          <a:p>
            <a:pPr algn="ctr"/>
            <a:r>
              <a:rPr lang="en-AU" sz="4000" dirty="0" smtClean="0">
                <a:solidFill>
                  <a:srgbClr val="FFFFFF"/>
                </a:solidFill>
                <a:latin typeface="Arial Black"/>
                <a:cs typeface="Arial Black"/>
              </a:rPr>
              <a:t>Coz Jesus lives in me</a:t>
            </a:r>
          </a:p>
          <a:p>
            <a:pPr algn="ctr"/>
            <a:r>
              <a:rPr lang="en-AU" sz="4000" dirty="0" smtClean="0">
                <a:solidFill>
                  <a:srgbClr val="FFFFFF"/>
                </a:solidFill>
                <a:latin typeface="Arial Black"/>
                <a:cs typeface="Arial Black"/>
              </a:rPr>
              <a:t>He’ll help me and He’ll guide me</a:t>
            </a:r>
          </a:p>
          <a:p>
            <a:pPr algn="ctr"/>
            <a:r>
              <a:rPr lang="en-AU" sz="4000" dirty="0" smtClean="0">
                <a:solidFill>
                  <a:srgbClr val="FFFFFF"/>
                </a:solidFill>
                <a:latin typeface="Arial Black"/>
                <a:cs typeface="Arial Black"/>
              </a:rPr>
              <a:t>To tell my friends all</a:t>
            </a:r>
            <a:r>
              <a:rPr lang="en-AU" sz="4000" dirty="0" smtClean="0">
                <a:solidFill>
                  <a:srgbClr val="FFFFFF"/>
                </a:solidFill>
                <a:latin typeface="Arial Black"/>
                <a:cs typeface="Arial Black"/>
              </a:rPr>
              <a:t> </a:t>
            </a:r>
          </a:p>
          <a:p>
            <a:pPr algn="ctr"/>
            <a:r>
              <a:rPr lang="en-AU" sz="4000" dirty="0" smtClean="0">
                <a:solidFill>
                  <a:srgbClr val="FFFFFF"/>
                </a:solidFill>
                <a:latin typeface="Arial Black"/>
                <a:cs typeface="Arial Black"/>
              </a:rPr>
              <a:t>about </a:t>
            </a:r>
            <a:r>
              <a:rPr lang="en-AU" sz="4000" dirty="0" smtClean="0">
                <a:solidFill>
                  <a:srgbClr val="FFFFFF"/>
                </a:solidFill>
                <a:latin typeface="Arial Black"/>
                <a:cs typeface="Arial Black"/>
              </a:rPr>
              <a:t>Him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Renewal Card Back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240000">
            <a:off x="2679700" y="762000"/>
            <a:ext cx="3784600" cy="5334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341</TotalTime>
  <Words>111</Words>
  <Application>Microsoft Office PowerPoint</Application>
  <PresentationFormat>On-screen Show (4:3)</PresentationFormat>
  <Paragraphs>29</Paragraphs>
  <Slides>6</Slides>
  <Notes>0</Notes>
  <HiddenSlides>0</HiddenSlides>
  <MMClips>0</MMClips>
  <ScaleCrop>false</ScaleCrop>
  <HeadingPairs>
    <vt:vector size="4" baseType="variant">
      <vt:variant>
        <vt:lpstr>Design Template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I’m  A Junior Soldier</vt:lpstr>
      <vt:lpstr>Slide 2</vt:lpstr>
      <vt:lpstr>Slide 3</vt:lpstr>
      <vt:lpstr>Slide 4</vt:lpstr>
      <vt:lpstr>Slide 5</vt:lpstr>
      <vt:lpstr>Slide 6</vt:lpstr>
    </vt:vector>
  </TitlesOfParts>
  <Company>The Salvation Army</Company>
  <LinksUpToDate>false</LinksUpToDate>
  <SharedDoc>false</SharedDoc>
  <HyperlinksChanged>false</HyperlinksChanged>
  <AppVersion>12.0256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I’m A Junior Soldier</dc:title>
  <dc:creator>vanessa.orchard</dc:creator>
  <cp:lastModifiedBy>Tracey Davies</cp:lastModifiedBy>
  <cp:revision>5</cp:revision>
  <dcterms:created xsi:type="dcterms:W3CDTF">2012-05-10T23:08:28Z</dcterms:created>
  <dcterms:modified xsi:type="dcterms:W3CDTF">2012-05-11T04:31:19Z</dcterms:modified>
</cp:coreProperties>
</file>